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87" r:id="rId3"/>
  </p:sldMasterIdLst>
  <p:notesMasterIdLst>
    <p:notesMasterId r:id="rId42"/>
  </p:notesMasterIdLst>
  <p:sldIdLst>
    <p:sldId id="454" r:id="rId4"/>
    <p:sldId id="496" r:id="rId5"/>
    <p:sldId id="667" r:id="rId6"/>
    <p:sldId id="277" r:id="rId7"/>
    <p:sldId id="294" r:id="rId8"/>
    <p:sldId id="283" r:id="rId9"/>
    <p:sldId id="668" r:id="rId10"/>
    <p:sldId id="296" r:id="rId11"/>
    <p:sldId id="297" r:id="rId12"/>
    <p:sldId id="640" r:id="rId13"/>
    <p:sldId id="298" r:id="rId14"/>
    <p:sldId id="643" r:id="rId15"/>
    <p:sldId id="299" r:id="rId16"/>
    <p:sldId id="644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649" r:id="rId25"/>
    <p:sldId id="307" r:id="rId26"/>
    <p:sldId id="505" r:id="rId27"/>
    <p:sldId id="661" r:id="rId28"/>
    <p:sldId id="324" r:id="rId29"/>
    <p:sldId id="665" r:id="rId30"/>
    <p:sldId id="656" r:id="rId31"/>
    <p:sldId id="650" r:id="rId32"/>
    <p:sldId id="657" r:id="rId33"/>
    <p:sldId id="325" r:id="rId34"/>
    <p:sldId id="666" r:id="rId35"/>
    <p:sldId id="326" r:id="rId36"/>
    <p:sldId id="327" r:id="rId37"/>
    <p:sldId id="328" r:id="rId38"/>
    <p:sldId id="329" r:id="rId39"/>
    <p:sldId id="664" r:id="rId40"/>
    <p:sldId id="663" r:id="rId4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A84B2-13F9-4D26-8C06-5F89A9DB90A1}" v="1" dt="2023-01-12T18:48:13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8:37.793" v="687" actId="47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2045172050" sldId="286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1110710663" sldId="292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1290418159" sldId="293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2219484641" sldId="309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3594502056" sldId="310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2154839364" sldId="311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957401858" sldId="312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184422094" sldId="313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3100091038" sldId="314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4092636648" sldId="315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3580558072" sldId="316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1900690377" sldId="317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2850776597" sldId="318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852238868" sldId="319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2184486324" sldId="320"/>
        </pc:sldMkLst>
      </pc:sldChg>
      <pc:sldChg chg="del">
        <pc:chgData name="Sherif Khattab" userId="c83b1e15-36f3-4f46-aceb-05aac24c545e" providerId="ADAL" clId="{ABB67501-56CA-48C9-9ECA-2EC04BBE2D49}" dt="2021-03-23T21:18:37.793" v="687" actId="47"/>
        <pc:sldMkLst>
          <pc:docMk/>
          <pc:sldMk cId="3424326898" sldId="32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21:18:24.337" v="686" actId="5793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21:18:24.337" v="686" actId="5793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331C69BA-3B59-4F5F-AEAC-6B6740F7E529}"/>
    <pc:docChg chg="custSel addSld delSld modSld sldOrd delMainMaster">
      <pc:chgData name="Khattab, Sherif" userId="c83b1e15-36f3-4f46-aceb-05aac24c545e" providerId="ADAL" clId="{331C69BA-3B59-4F5F-AEAC-6B6740F7E529}" dt="2022-03-22T15:41:56.962" v="475"/>
      <pc:docMkLst>
        <pc:docMk/>
      </pc:docMkLst>
      <pc:sldChg chg="del">
        <pc:chgData name="Khattab, Sherif" userId="c83b1e15-36f3-4f46-aceb-05aac24c545e" providerId="ADAL" clId="{331C69BA-3B59-4F5F-AEAC-6B6740F7E529}" dt="2022-03-22T12:51:36.824" v="182" actId="47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331C69BA-3B59-4F5F-AEAC-6B6740F7E529}" dt="2022-02-24T13:45:21.444" v="0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331C69BA-3B59-4F5F-AEAC-6B6740F7E529}" dt="2022-02-24T13:45:21.444" v="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331C69BA-3B59-4F5F-AEAC-6B6740F7E529}" dt="2022-02-24T13:45:21.444" v="0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331C69BA-3B59-4F5F-AEAC-6B6740F7E529}" dt="2022-02-24T13:45:21.444" v="0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331C69BA-3B59-4F5F-AEAC-6B6740F7E529}" dt="2022-02-24T13:45:21.444" v="0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331C69BA-3B59-4F5F-AEAC-6B6740F7E529}" dt="2022-03-15T12:58:37.864" v="1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331C69BA-3B59-4F5F-AEAC-6B6740F7E529}" dt="2022-03-15T12:58:37.864" v="1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331C69BA-3B59-4F5F-AEAC-6B6740F7E529}" dt="2022-03-15T12:58:37.864" v="1" actId="2696"/>
        <pc:sldMkLst>
          <pc:docMk/>
          <pc:sldMk cId="2399762591" sldId="298"/>
        </pc:sldMkLst>
      </pc:sldChg>
      <pc:sldChg chg="addSp delSp modSp add del mod ord">
        <pc:chgData name="Khattab, Sherif" userId="c83b1e15-36f3-4f46-aceb-05aac24c545e" providerId="ADAL" clId="{331C69BA-3B59-4F5F-AEAC-6B6740F7E529}" dt="2022-03-22T13:09:43.853" v="243" actId="47"/>
        <pc:sldMkLst>
          <pc:docMk/>
          <pc:sldMk cId="2333191966" sldId="322"/>
        </pc:sldMkLst>
        <pc:spChg chg="add mod">
          <ac:chgData name="Khattab, Sherif" userId="c83b1e15-36f3-4f46-aceb-05aac24c545e" providerId="ADAL" clId="{331C69BA-3B59-4F5F-AEAC-6B6740F7E529}" dt="2022-03-22T13:09:35.860" v="240" actId="21"/>
          <ac:spMkLst>
            <pc:docMk/>
            <pc:sldMk cId="2333191966" sldId="322"/>
            <ac:spMk id="3" creationId="{02A25006-84C1-4B74-BE05-785A94A74C71}"/>
          </ac:spMkLst>
        </pc:spChg>
        <pc:graphicFrameChg chg="del">
          <ac:chgData name="Khattab, Sherif" userId="c83b1e15-36f3-4f46-aceb-05aac24c545e" providerId="ADAL" clId="{331C69BA-3B59-4F5F-AEAC-6B6740F7E529}" dt="2022-03-22T13:09:35.860" v="240" actId="21"/>
          <ac:graphicFrameMkLst>
            <pc:docMk/>
            <pc:sldMk cId="2333191966" sldId="322"/>
            <ac:graphicFrameMk id="86019" creationId="{C40C6EF8-B406-FD4C-B771-14CD35031001}"/>
          </ac:graphicFrameMkLst>
        </pc:graphicFrameChg>
      </pc:sldChg>
      <pc:sldChg chg="add del modAnim">
        <pc:chgData name="Khattab, Sherif" userId="c83b1e15-36f3-4f46-aceb-05aac24c545e" providerId="ADAL" clId="{331C69BA-3B59-4F5F-AEAC-6B6740F7E529}" dt="2022-03-22T13:01:18.789" v="190"/>
        <pc:sldMkLst>
          <pc:docMk/>
          <pc:sldMk cId="1202787909" sldId="324"/>
        </pc:sldMkLst>
      </pc:sldChg>
      <pc:sldChg chg="delSp add del mod modAnim">
        <pc:chgData name="Khattab, Sherif" userId="c83b1e15-36f3-4f46-aceb-05aac24c545e" providerId="ADAL" clId="{331C69BA-3B59-4F5F-AEAC-6B6740F7E529}" dt="2022-03-22T13:08:59.680" v="236"/>
        <pc:sldMkLst>
          <pc:docMk/>
          <pc:sldMk cId="1685913677" sldId="325"/>
        </pc:sldMkLst>
        <pc:graphicFrameChg chg="del">
          <ac:chgData name="Khattab, Sherif" userId="c83b1e15-36f3-4f46-aceb-05aac24c545e" providerId="ADAL" clId="{331C69BA-3B59-4F5F-AEAC-6B6740F7E529}" dt="2022-03-22T13:08:52.660" v="234" actId="478"/>
          <ac:graphicFrameMkLst>
            <pc:docMk/>
            <pc:sldMk cId="1685913677" sldId="325"/>
            <ac:graphicFrameMk id="89090" creationId="{8B907EA7-321B-1843-8002-CAB86A3AEB28}"/>
          </ac:graphicFrameMkLst>
        </pc:graphicFrameChg>
      </pc:sldChg>
      <pc:sldChg chg="add del">
        <pc:chgData name="Khattab, Sherif" userId="c83b1e15-36f3-4f46-aceb-05aac24c545e" providerId="ADAL" clId="{331C69BA-3B59-4F5F-AEAC-6B6740F7E529}" dt="2022-03-22T12:59:10.121" v="185"/>
        <pc:sldMkLst>
          <pc:docMk/>
          <pc:sldMk cId="4145898815" sldId="326"/>
        </pc:sldMkLst>
      </pc:sldChg>
      <pc:sldChg chg="add del">
        <pc:chgData name="Khattab, Sherif" userId="c83b1e15-36f3-4f46-aceb-05aac24c545e" providerId="ADAL" clId="{331C69BA-3B59-4F5F-AEAC-6B6740F7E529}" dt="2022-03-22T12:59:10.121" v="185"/>
        <pc:sldMkLst>
          <pc:docMk/>
          <pc:sldMk cId="2678529084" sldId="327"/>
        </pc:sldMkLst>
      </pc:sldChg>
      <pc:sldChg chg="add del">
        <pc:chgData name="Khattab, Sherif" userId="c83b1e15-36f3-4f46-aceb-05aac24c545e" providerId="ADAL" clId="{331C69BA-3B59-4F5F-AEAC-6B6740F7E529}" dt="2022-03-22T12:59:10.121" v="185"/>
        <pc:sldMkLst>
          <pc:docMk/>
          <pc:sldMk cId="1616275" sldId="328"/>
        </pc:sldMkLst>
      </pc:sldChg>
      <pc:sldChg chg="add del">
        <pc:chgData name="Khattab, Sherif" userId="c83b1e15-36f3-4f46-aceb-05aac24c545e" providerId="ADAL" clId="{331C69BA-3B59-4F5F-AEAC-6B6740F7E529}" dt="2022-03-22T12:59:10.121" v="185"/>
        <pc:sldMkLst>
          <pc:docMk/>
          <pc:sldMk cId="3998173857" sldId="329"/>
        </pc:sldMkLst>
      </pc:sldChg>
      <pc:sldChg chg="modSp mod">
        <pc:chgData name="Khattab, Sherif" userId="c83b1e15-36f3-4f46-aceb-05aac24c545e" providerId="ADAL" clId="{331C69BA-3B59-4F5F-AEAC-6B6740F7E529}" dt="2022-03-22T13:07:42.489" v="230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331C69BA-3B59-4F5F-AEAC-6B6740F7E529}" dt="2022-03-22T13:07:42.489" v="230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 modAnim">
        <pc:chgData name="Khattab, Sherif" userId="c83b1e15-36f3-4f46-aceb-05aac24c545e" providerId="ADAL" clId="{331C69BA-3B59-4F5F-AEAC-6B6740F7E529}" dt="2022-03-22T15:39:49.950" v="47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31C69BA-3B59-4F5F-AEAC-6B6740F7E529}" dt="2022-03-22T15:39:49.950" v="47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modSp mod">
        <pc:chgData name="Khattab, Sherif" userId="c83b1e15-36f3-4f46-aceb-05aac24c545e" providerId="ADAL" clId="{331C69BA-3B59-4F5F-AEAC-6B6740F7E529}" dt="2022-03-22T13:09:42.100" v="242" actId="1076"/>
        <pc:sldMkLst>
          <pc:docMk/>
          <pc:sldMk cId="2116864396" sldId="505"/>
        </pc:sldMkLst>
        <pc:spChg chg="mod">
          <ac:chgData name="Khattab, Sherif" userId="c83b1e15-36f3-4f46-aceb-05aac24c545e" providerId="ADAL" clId="{331C69BA-3B59-4F5F-AEAC-6B6740F7E529}" dt="2022-03-22T12:50:34.123" v="44" actId="5793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331C69BA-3B59-4F5F-AEAC-6B6740F7E529}" dt="2022-03-22T12:50:42.861" v="77" actId="20577"/>
          <ac:spMkLst>
            <pc:docMk/>
            <pc:sldMk cId="2116864396" sldId="505"/>
            <ac:spMk id="3" creationId="{9FDE3B14-90B9-4B5A-83C7-6E633E32EA28}"/>
          </ac:spMkLst>
        </pc:spChg>
        <pc:graphicFrameChg chg="add mod">
          <ac:chgData name="Khattab, Sherif" userId="c83b1e15-36f3-4f46-aceb-05aac24c545e" providerId="ADAL" clId="{331C69BA-3B59-4F5F-AEAC-6B6740F7E529}" dt="2022-03-22T13:09:42.100" v="242" actId="1076"/>
          <ac:graphicFrameMkLst>
            <pc:docMk/>
            <pc:sldMk cId="2116864396" sldId="505"/>
            <ac:graphicFrameMk id="6" creationId="{EF499547-A3F4-49D8-B6BB-C6E788F63154}"/>
          </ac:graphicFrameMkLst>
        </pc:graphicFrameChg>
      </pc:sldChg>
      <pc:sldChg chg="del">
        <pc:chgData name="Khattab, Sherif" userId="c83b1e15-36f3-4f46-aceb-05aac24c545e" providerId="ADAL" clId="{331C69BA-3B59-4F5F-AEAC-6B6740F7E529}" dt="2022-02-24T13:45:21.444" v="0" actId="2696"/>
        <pc:sldMkLst>
          <pc:docMk/>
          <pc:sldMk cId="1717400977" sldId="638"/>
        </pc:sldMkLst>
      </pc:sldChg>
      <pc:sldChg chg="del">
        <pc:chgData name="Khattab, Sherif" userId="c83b1e15-36f3-4f46-aceb-05aac24c545e" providerId="ADAL" clId="{331C69BA-3B59-4F5F-AEAC-6B6740F7E529}" dt="2022-03-15T12:58:37.864" v="1" actId="2696"/>
        <pc:sldMkLst>
          <pc:docMk/>
          <pc:sldMk cId="3332887567" sldId="640"/>
        </pc:sldMkLst>
      </pc:sldChg>
      <pc:sldChg chg="del">
        <pc:chgData name="Khattab, Sherif" userId="c83b1e15-36f3-4f46-aceb-05aac24c545e" providerId="ADAL" clId="{331C69BA-3B59-4F5F-AEAC-6B6740F7E529}" dt="2022-03-15T12:58:37.864" v="1" actId="2696"/>
        <pc:sldMkLst>
          <pc:docMk/>
          <pc:sldMk cId="1198136971" sldId="641"/>
        </pc:sldMkLst>
      </pc:sldChg>
      <pc:sldChg chg="add del ord">
        <pc:chgData name="Khattab, Sherif" userId="c83b1e15-36f3-4f46-aceb-05aac24c545e" providerId="ADAL" clId="{331C69BA-3B59-4F5F-AEAC-6B6740F7E529}" dt="2022-03-22T13:13:20.967" v="248"/>
        <pc:sldMkLst>
          <pc:docMk/>
          <pc:sldMk cId="160918113" sldId="650"/>
        </pc:sldMkLst>
      </pc:sldChg>
      <pc:sldChg chg="add del">
        <pc:chgData name="Khattab, Sherif" userId="c83b1e15-36f3-4f46-aceb-05aac24c545e" providerId="ADAL" clId="{331C69BA-3B59-4F5F-AEAC-6B6740F7E529}" dt="2022-03-22T13:13:08.650" v="244" actId="47"/>
        <pc:sldMkLst>
          <pc:docMk/>
          <pc:sldMk cId="3576366397" sldId="651"/>
        </pc:sldMkLst>
      </pc:sldChg>
      <pc:sldChg chg="add del">
        <pc:chgData name="Khattab, Sherif" userId="c83b1e15-36f3-4f46-aceb-05aac24c545e" providerId="ADAL" clId="{331C69BA-3B59-4F5F-AEAC-6B6740F7E529}" dt="2022-03-22T13:08:13.542" v="231" actId="47"/>
        <pc:sldMkLst>
          <pc:docMk/>
          <pc:sldMk cId="1152972563" sldId="652"/>
        </pc:sldMkLst>
      </pc:sldChg>
      <pc:sldChg chg="add del">
        <pc:chgData name="Khattab, Sherif" userId="c83b1e15-36f3-4f46-aceb-05aac24c545e" providerId="ADAL" clId="{331C69BA-3B59-4F5F-AEAC-6B6740F7E529}" dt="2022-03-22T13:08:15.594" v="232" actId="47"/>
        <pc:sldMkLst>
          <pc:docMk/>
          <pc:sldMk cId="817296558" sldId="653"/>
        </pc:sldMkLst>
      </pc:sldChg>
      <pc:sldChg chg="add del">
        <pc:chgData name="Khattab, Sherif" userId="c83b1e15-36f3-4f46-aceb-05aac24c545e" providerId="ADAL" clId="{331C69BA-3B59-4F5F-AEAC-6B6740F7E529}" dt="2022-03-22T13:08:17.611" v="233" actId="47"/>
        <pc:sldMkLst>
          <pc:docMk/>
          <pc:sldMk cId="3946314330" sldId="654"/>
        </pc:sldMkLst>
      </pc:sldChg>
      <pc:sldChg chg="add del">
        <pc:chgData name="Khattab, Sherif" userId="c83b1e15-36f3-4f46-aceb-05aac24c545e" providerId="ADAL" clId="{331C69BA-3B59-4F5F-AEAC-6B6740F7E529}" dt="2022-03-22T12:59:10.121" v="185"/>
        <pc:sldMkLst>
          <pc:docMk/>
          <pc:sldMk cId="2119743574" sldId="656"/>
        </pc:sldMkLst>
      </pc:sldChg>
      <pc:sldChg chg="add del">
        <pc:chgData name="Khattab, Sherif" userId="c83b1e15-36f3-4f46-aceb-05aac24c545e" providerId="ADAL" clId="{331C69BA-3B59-4F5F-AEAC-6B6740F7E529}" dt="2022-03-22T12:59:10.121" v="185"/>
        <pc:sldMkLst>
          <pc:docMk/>
          <pc:sldMk cId="2339589969" sldId="657"/>
        </pc:sldMkLst>
      </pc:sldChg>
      <pc:sldChg chg="modSp mod modAnim">
        <pc:chgData name="Khattab, Sherif" userId="c83b1e15-36f3-4f46-aceb-05aac24c545e" providerId="ADAL" clId="{331C69BA-3B59-4F5F-AEAC-6B6740F7E529}" dt="2022-03-22T13:25:09.605" v="412"/>
        <pc:sldMkLst>
          <pc:docMk/>
          <pc:sldMk cId="3933132000" sldId="658"/>
        </pc:sldMkLst>
        <pc:spChg chg="mod">
          <ac:chgData name="Khattab, Sherif" userId="c83b1e15-36f3-4f46-aceb-05aac24c545e" providerId="ADAL" clId="{331C69BA-3B59-4F5F-AEAC-6B6740F7E529}" dt="2022-03-22T13:24:58.416" v="409" actId="20577"/>
          <ac:spMkLst>
            <pc:docMk/>
            <pc:sldMk cId="3933132000" sldId="658"/>
            <ac:spMk id="2" creationId="{2AB96A06-429F-4241-8644-43C7E99045F2}"/>
          </ac:spMkLst>
        </pc:spChg>
        <pc:spChg chg="mod">
          <ac:chgData name="Khattab, Sherif" userId="c83b1e15-36f3-4f46-aceb-05aac24c545e" providerId="ADAL" clId="{331C69BA-3B59-4F5F-AEAC-6B6740F7E529}" dt="2022-03-22T13:24:38.212" v="398" actId="6549"/>
          <ac:spMkLst>
            <pc:docMk/>
            <pc:sldMk cId="3933132000" sldId="658"/>
            <ac:spMk id="3" creationId="{9FB633E5-0AB8-40C1-A6BB-6A4458B91921}"/>
          </ac:spMkLst>
        </pc:spChg>
      </pc:sldChg>
      <pc:sldChg chg="modSp mod modAnim">
        <pc:chgData name="Khattab, Sherif" userId="c83b1e15-36f3-4f46-aceb-05aac24c545e" providerId="ADAL" clId="{331C69BA-3B59-4F5F-AEAC-6B6740F7E529}" dt="2022-03-22T13:25:30.535" v="442"/>
        <pc:sldMkLst>
          <pc:docMk/>
          <pc:sldMk cId="496095738" sldId="659"/>
        </pc:sldMkLst>
        <pc:spChg chg="mod">
          <ac:chgData name="Khattab, Sherif" userId="c83b1e15-36f3-4f46-aceb-05aac24c545e" providerId="ADAL" clId="{331C69BA-3B59-4F5F-AEAC-6B6740F7E529}" dt="2022-03-22T13:23:37.249" v="351" actId="20577"/>
          <ac:spMkLst>
            <pc:docMk/>
            <pc:sldMk cId="496095738" sldId="659"/>
            <ac:spMk id="2" creationId="{8DEF693F-B9E7-4EF9-A5FE-6B7FC7766CF8}"/>
          </ac:spMkLst>
        </pc:spChg>
        <pc:spChg chg="mod">
          <ac:chgData name="Khattab, Sherif" userId="c83b1e15-36f3-4f46-aceb-05aac24c545e" providerId="ADAL" clId="{331C69BA-3B59-4F5F-AEAC-6B6740F7E529}" dt="2022-03-22T13:25:26.659" v="440" actId="6549"/>
          <ac:spMkLst>
            <pc:docMk/>
            <pc:sldMk cId="496095738" sldId="659"/>
            <ac:spMk id="3" creationId="{64D77C8F-A499-4EB1-BF7D-D208CC258A2A}"/>
          </ac:spMkLst>
        </pc:spChg>
      </pc:sldChg>
      <pc:sldChg chg="addSp delSp modSp mod ord modAnim">
        <pc:chgData name="Khattab, Sherif" userId="c83b1e15-36f3-4f46-aceb-05aac24c545e" providerId="ADAL" clId="{331C69BA-3B59-4F5F-AEAC-6B6740F7E529}" dt="2022-03-22T13:25:16.341" v="414"/>
        <pc:sldMkLst>
          <pc:docMk/>
          <pc:sldMk cId="2185836746" sldId="660"/>
        </pc:sldMkLst>
        <pc:spChg chg="add del">
          <ac:chgData name="Khattab, Sherif" userId="c83b1e15-36f3-4f46-aceb-05aac24c545e" providerId="ADAL" clId="{331C69BA-3B59-4F5F-AEAC-6B6740F7E529}" dt="2022-03-22T12:51:00.698" v="84" actId="478"/>
          <ac:spMkLst>
            <pc:docMk/>
            <pc:sldMk cId="2185836746" sldId="660"/>
            <ac:spMk id="2" creationId="{9B5B25A2-15F3-4664-972B-03291A4589C2}"/>
          </ac:spMkLst>
        </pc:spChg>
        <pc:spChg chg="add del mod">
          <ac:chgData name="Khattab, Sherif" userId="c83b1e15-36f3-4f46-aceb-05aac24c545e" providerId="ADAL" clId="{331C69BA-3B59-4F5F-AEAC-6B6740F7E529}" dt="2022-03-22T13:24:49.739" v="408" actId="20577"/>
          <ac:spMkLst>
            <pc:docMk/>
            <pc:sldMk cId="2185836746" sldId="660"/>
            <ac:spMk id="3" creationId="{8998DD83-1D5C-4462-8C78-9DD74206A5C9}"/>
          </ac:spMkLst>
        </pc:spChg>
        <pc:spChg chg="add del">
          <ac:chgData name="Khattab, Sherif" userId="c83b1e15-36f3-4f46-aceb-05aac24c545e" providerId="ADAL" clId="{331C69BA-3B59-4F5F-AEAC-6B6740F7E529}" dt="2022-03-22T12:51:00.698" v="84" actId="478"/>
          <ac:spMkLst>
            <pc:docMk/>
            <pc:sldMk cId="2185836746" sldId="660"/>
            <ac:spMk id="4" creationId="{51A59920-D13A-4F50-8425-7C506D46FFDC}"/>
          </ac:spMkLst>
        </pc:spChg>
        <pc:spChg chg="add del">
          <ac:chgData name="Khattab, Sherif" userId="c83b1e15-36f3-4f46-aceb-05aac24c545e" providerId="ADAL" clId="{331C69BA-3B59-4F5F-AEAC-6B6740F7E529}" dt="2022-03-22T12:51:00.698" v="84" actId="478"/>
          <ac:spMkLst>
            <pc:docMk/>
            <pc:sldMk cId="2185836746" sldId="660"/>
            <ac:spMk id="5" creationId="{2D37E207-E6DB-4941-BBEE-81BA450E1C67}"/>
          </ac:spMkLst>
        </pc:spChg>
        <pc:spChg chg="add del mod">
          <ac:chgData name="Khattab, Sherif" userId="c83b1e15-36f3-4f46-aceb-05aac24c545e" providerId="ADAL" clId="{331C69BA-3B59-4F5F-AEAC-6B6740F7E529}" dt="2022-03-22T12:50:57.806" v="82" actId="478"/>
          <ac:spMkLst>
            <pc:docMk/>
            <pc:sldMk cId="2185836746" sldId="660"/>
            <ac:spMk id="6" creationId="{1EFE4B0D-7A1A-4D16-A36C-6A55BF221B2F}"/>
          </ac:spMkLst>
        </pc:spChg>
        <pc:spChg chg="add del mod">
          <ac:chgData name="Khattab, Sherif" userId="c83b1e15-36f3-4f46-aceb-05aac24c545e" providerId="ADAL" clId="{331C69BA-3B59-4F5F-AEAC-6B6740F7E529}" dt="2022-03-22T12:50:57.806" v="82" actId="478"/>
          <ac:spMkLst>
            <pc:docMk/>
            <pc:sldMk cId="2185836746" sldId="660"/>
            <ac:spMk id="7" creationId="{B8793A5B-7C0B-40D5-866F-3CEC775F1F54}"/>
          </ac:spMkLst>
        </pc:spChg>
        <pc:spChg chg="add del mod">
          <ac:chgData name="Khattab, Sherif" userId="c83b1e15-36f3-4f46-aceb-05aac24c545e" providerId="ADAL" clId="{331C69BA-3B59-4F5F-AEAC-6B6740F7E529}" dt="2022-03-22T12:51:00.698" v="84" actId="478"/>
          <ac:spMkLst>
            <pc:docMk/>
            <pc:sldMk cId="2185836746" sldId="660"/>
            <ac:spMk id="8" creationId="{2527DBED-2834-4145-BD69-82F94777C8B0}"/>
          </ac:spMkLst>
        </pc:spChg>
        <pc:spChg chg="add del mod">
          <ac:chgData name="Khattab, Sherif" userId="c83b1e15-36f3-4f46-aceb-05aac24c545e" providerId="ADAL" clId="{331C69BA-3B59-4F5F-AEAC-6B6740F7E529}" dt="2022-03-22T12:51:00.698" v="84" actId="478"/>
          <ac:spMkLst>
            <pc:docMk/>
            <pc:sldMk cId="2185836746" sldId="660"/>
            <ac:spMk id="9" creationId="{F7B18BEA-274C-435F-BCC7-FE2880614416}"/>
          </ac:spMkLst>
        </pc:spChg>
      </pc:sldChg>
      <pc:sldChg chg="modSp mod">
        <pc:chgData name="Khattab, Sherif" userId="c83b1e15-36f3-4f46-aceb-05aac24c545e" providerId="ADAL" clId="{331C69BA-3B59-4F5F-AEAC-6B6740F7E529}" dt="2022-03-22T12:51:29.651" v="181" actId="20577"/>
        <pc:sldMkLst>
          <pc:docMk/>
          <pc:sldMk cId="3271886887" sldId="661"/>
        </pc:sldMkLst>
        <pc:spChg chg="mod">
          <ac:chgData name="Khattab, Sherif" userId="c83b1e15-36f3-4f46-aceb-05aac24c545e" providerId="ADAL" clId="{331C69BA-3B59-4F5F-AEAC-6B6740F7E529}" dt="2022-03-22T12:51:09.210" v="105" actId="20577"/>
          <ac:spMkLst>
            <pc:docMk/>
            <pc:sldMk cId="3271886887" sldId="661"/>
            <ac:spMk id="2" creationId="{3FB46D97-1249-4DF4-9C65-8792CB0683F3}"/>
          </ac:spMkLst>
        </pc:spChg>
        <pc:spChg chg="mod">
          <ac:chgData name="Khattab, Sherif" userId="c83b1e15-36f3-4f46-aceb-05aac24c545e" providerId="ADAL" clId="{331C69BA-3B59-4F5F-AEAC-6B6740F7E529}" dt="2022-03-22T12:51:29.651" v="181" actId="20577"/>
          <ac:spMkLst>
            <pc:docMk/>
            <pc:sldMk cId="3271886887" sldId="661"/>
            <ac:spMk id="3" creationId="{A9E75E84-CCEF-4FFA-89B7-8FA5CA7C75B8}"/>
          </ac:spMkLst>
        </pc:spChg>
      </pc:sldChg>
      <pc:sldChg chg="add del">
        <pc:chgData name="Khattab, Sherif" userId="c83b1e15-36f3-4f46-aceb-05aac24c545e" providerId="ADAL" clId="{331C69BA-3B59-4F5F-AEAC-6B6740F7E529}" dt="2022-03-22T13:09:11.898" v="237" actId="47"/>
        <pc:sldMkLst>
          <pc:docMk/>
          <pc:sldMk cId="106887209" sldId="662"/>
        </pc:sldMkLst>
      </pc:sldChg>
      <pc:sldChg chg="add del">
        <pc:chgData name="Khattab, Sherif" userId="c83b1e15-36f3-4f46-aceb-05aac24c545e" providerId="ADAL" clId="{331C69BA-3B59-4F5F-AEAC-6B6740F7E529}" dt="2022-03-22T12:59:43.311" v="187"/>
        <pc:sldMkLst>
          <pc:docMk/>
          <pc:sldMk cId="2915473704" sldId="662"/>
        </pc:sldMkLst>
      </pc:sldChg>
      <pc:sldChg chg="add del">
        <pc:chgData name="Khattab, Sherif" userId="c83b1e15-36f3-4f46-aceb-05aac24c545e" providerId="ADAL" clId="{331C69BA-3B59-4F5F-AEAC-6B6740F7E529}" dt="2022-03-22T12:59:43.391" v="188"/>
        <pc:sldMkLst>
          <pc:docMk/>
          <pc:sldMk cId="2070430566" sldId="663"/>
        </pc:sldMkLst>
      </pc:sldChg>
      <pc:sldChg chg="add del ord">
        <pc:chgData name="Khattab, Sherif" userId="c83b1e15-36f3-4f46-aceb-05aac24c545e" providerId="ADAL" clId="{331C69BA-3B59-4F5F-AEAC-6B6740F7E529}" dt="2022-03-22T15:41:56.962" v="475"/>
        <pc:sldMkLst>
          <pc:docMk/>
          <pc:sldMk cId="812759976" sldId="664"/>
        </pc:sldMkLst>
      </pc:sldChg>
      <pc:sldChg chg="modSp new mod">
        <pc:chgData name="Khattab, Sherif" userId="c83b1e15-36f3-4f46-aceb-05aac24c545e" providerId="ADAL" clId="{331C69BA-3B59-4F5F-AEAC-6B6740F7E529}" dt="2022-03-22T13:07:01.779" v="219" actId="20577"/>
        <pc:sldMkLst>
          <pc:docMk/>
          <pc:sldMk cId="1628137794" sldId="665"/>
        </pc:sldMkLst>
        <pc:spChg chg="mod">
          <ac:chgData name="Khattab, Sherif" userId="c83b1e15-36f3-4f46-aceb-05aac24c545e" providerId="ADAL" clId="{331C69BA-3B59-4F5F-AEAC-6B6740F7E529}" dt="2022-03-22T13:07:01.779" v="219" actId="20577"/>
          <ac:spMkLst>
            <pc:docMk/>
            <pc:sldMk cId="1628137794" sldId="665"/>
            <ac:spMk id="2" creationId="{33D3A75A-10AE-4411-B3C2-6A5636B8DEDA}"/>
          </ac:spMkLst>
        </pc:spChg>
        <pc:spChg chg="mod">
          <ac:chgData name="Khattab, Sherif" userId="c83b1e15-36f3-4f46-aceb-05aac24c545e" providerId="ADAL" clId="{331C69BA-3B59-4F5F-AEAC-6B6740F7E529}" dt="2022-03-22T13:06:58.481" v="218"/>
          <ac:spMkLst>
            <pc:docMk/>
            <pc:sldMk cId="1628137794" sldId="665"/>
            <ac:spMk id="3" creationId="{13D6E1DC-57F3-44D9-B6F0-9199317C1B04}"/>
          </ac:spMkLst>
        </pc:spChg>
      </pc:sldChg>
      <pc:sldChg chg="modSp new mod">
        <pc:chgData name="Khattab, Sherif" userId="c83b1e15-36f3-4f46-aceb-05aac24c545e" providerId="ADAL" clId="{331C69BA-3B59-4F5F-AEAC-6B6740F7E529}" dt="2022-03-22T13:20:14.095" v="275" actId="20577"/>
        <pc:sldMkLst>
          <pc:docMk/>
          <pc:sldMk cId="2435675126" sldId="666"/>
        </pc:sldMkLst>
        <pc:spChg chg="mod">
          <ac:chgData name="Khattab, Sherif" userId="c83b1e15-36f3-4f46-aceb-05aac24c545e" providerId="ADAL" clId="{331C69BA-3B59-4F5F-AEAC-6B6740F7E529}" dt="2022-03-22T13:20:14.095" v="275" actId="20577"/>
          <ac:spMkLst>
            <pc:docMk/>
            <pc:sldMk cId="2435675126" sldId="666"/>
            <ac:spMk id="2" creationId="{7F8506D0-F72B-42A7-9E38-C3738E0573BA}"/>
          </ac:spMkLst>
        </pc:spChg>
      </pc:sldChg>
      <pc:sldMasterChg chg="del delSldLayout">
        <pc:chgData name="Khattab, Sherif" userId="c83b1e15-36f3-4f46-aceb-05aac24c545e" providerId="ADAL" clId="{331C69BA-3B59-4F5F-AEAC-6B6740F7E529}" dt="2022-03-22T12:51:36.824" v="182" actId="47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331C69BA-3B59-4F5F-AEAC-6B6740F7E529}" dt="2022-03-22T12:51:36.824" v="182" actId="47"/>
          <pc:sldLayoutMkLst>
            <pc:docMk/>
            <pc:sldMasterMk cId="1739593421" sldId="2147483652"/>
            <pc:sldLayoutMk cId="2085155124" sldId="2147483686"/>
          </pc:sldLayoutMkLst>
        </pc:sldLayoutChg>
      </pc:sldMaster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0B5B3097-F106-0740-808E-CE54D9642327}"/>
    <pc:docChg chg="modSld">
      <pc:chgData name="Khattab, Sherif" userId="c83b1e15-36f3-4f46-aceb-05aac24c545e" providerId="ADAL" clId="{0B5B3097-F106-0740-808E-CE54D9642327}" dt="2021-09-01T06:21:05.425" v="0"/>
      <pc:docMkLst>
        <pc:docMk/>
      </pc:docMkLst>
      <pc:sldChg chg="modSp">
        <pc:chgData name="Khattab, Sherif" userId="c83b1e15-36f3-4f46-aceb-05aac24c545e" providerId="ADAL" clId="{0B5B3097-F106-0740-808E-CE54D9642327}" dt="2021-09-01T06:21:05.425" v="0"/>
        <pc:sldMkLst>
          <pc:docMk/>
          <pc:sldMk cId="1330366002" sldId="454"/>
        </pc:sldMkLst>
        <pc:spChg chg="mod">
          <ac:chgData name="Khattab, Sherif" userId="c83b1e15-36f3-4f46-aceb-05aac24c545e" providerId="ADAL" clId="{0B5B3097-F106-0740-808E-CE54D9642327}" dt="2021-09-01T06:21:05.425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94B0974C-D207-41D0-AA9C-433C609ADDD2}"/>
    <pc:docChg chg="undo custSel addSld delSld modSld sldOrd">
      <pc:chgData name="Khattab, Sherif" userId="c83b1e15-36f3-4f46-aceb-05aac24c545e" providerId="ADAL" clId="{94B0974C-D207-41D0-AA9C-433C609ADDD2}" dt="2021-11-03T16:33:57.285" v="556" actId="2696"/>
      <pc:docMkLst>
        <pc:docMk/>
      </pc:docMkLst>
      <pc:sldChg chg="modSp add del mod modTransition">
        <pc:chgData name="Khattab, Sherif" userId="c83b1e15-36f3-4f46-aceb-05aac24c545e" providerId="ADAL" clId="{94B0974C-D207-41D0-AA9C-433C609ADDD2}" dt="2021-11-01T14:34:47.779" v="36"/>
        <pc:sldMkLst>
          <pc:docMk/>
          <pc:sldMk cId="3420719142" sldId="269"/>
        </pc:sldMkLst>
        <pc:spChg chg="mod">
          <ac:chgData name="Khattab, Sherif" userId="c83b1e15-36f3-4f46-aceb-05aac24c545e" providerId="ADAL" clId="{94B0974C-D207-41D0-AA9C-433C609ADDD2}" dt="2021-11-01T14:34:45.303" v="32"/>
          <ac:spMkLst>
            <pc:docMk/>
            <pc:sldMk cId="3420719142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94B0974C-D207-41D0-AA9C-433C609ADDD2}" dt="2021-11-01T14:34:47.715" v="35"/>
          <ac:spMkLst>
            <pc:docMk/>
            <pc:sldMk cId="3420719142" sldId="269"/>
            <ac:spMk id="23555" creationId="{5F47E982-A6AB-324A-B90F-B0510EA2AB3E}"/>
          </ac:spMkLst>
        </pc:spChg>
      </pc:sldChg>
      <pc:sldChg chg="modSp add del modTransition">
        <pc:chgData name="Khattab, Sherif" userId="c83b1e15-36f3-4f46-aceb-05aac24c545e" providerId="ADAL" clId="{94B0974C-D207-41D0-AA9C-433C609ADDD2}" dt="2021-11-01T14:34:27.559" v="31"/>
        <pc:sldMkLst>
          <pc:docMk/>
          <pc:sldMk cId="2133180735" sldId="275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2133180735" sldId="275"/>
            <ac:spMk id="4" creationId="{36965CE1-D918-6C4F-A4B9-6DB54CA23E84}"/>
          </ac:spMkLst>
        </pc:spChg>
      </pc:sldChg>
      <pc:sldChg chg="modSp add del modTransition">
        <pc:chgData name="Khattab, Sherif" userId="c83b1e15-36f3-4f46-aceb-05aac24c545e" providerId="ADAL" clId="{94B0974C-D207-41D0-AA9C-433C609ADDD2}" dt="2021-11-01T14:34:27.559" v="31"/>
        <pc:sldMkLst>
          <pc:docMk/>
          <pc:sldMk cId="731436851" sldId="276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731436851" sldId="276"/>
            <ac:spMk id="24" creationId="{759F36B5-0414-1049-84AF-F91B1D1EE8C7}"/>
          </ac:spMkLst>
        </pc:spChg>
      </pc:sldChg>
      <pc:sldChg chg="modSp add del modTransition">
        <pc:chgData name="Khattab, Sherif" userId="c83b1e15-36f3-4f46-aceb-05aac24c545e" providerId="ADAL" clId="{94B0974C-D207-41D0-AA9C-433C609ADDD2}" dt="2021-11-01T14:34:27.559" v="31"/>
        <pc:sldMkLst>
          <pc:docMk/>
          <pc:sldMk cId="4072270220" sldId="277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4072270220" sldId="277"/>
            <ac:spMk id="61" creationId="{C2AFBFD7-2F9A-4D4B-A478-5E703FDDE272}"/>
          </ac:spMkLst>
        </pc:spChg>
      </pc:sldChg>
      <pc:sldChg chg="modSp 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4217920703" sldId="280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4217920703" sldId="280"/>
            <ac:spMk id="17" creationId="{11CC8A1E-BC7F-4647-A05F-50E57F2A7C63}"/>
          </ac:spMkLst>
        </pc:spChg>
      </pc:sldChg>
      <pc:sldChg chg="modSp 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3458028039" sldId="281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3458028039" sldId="281"/>
            <ac:spMk id="55" creationId="{3070EB66-7C1D-554F-B4F8-460F106EB491}"/>
          </ac:spMkLst>
        </pc:spChg>
      </pc:sldChg>
      <pc:sldChg chg="modSp 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3665817636" sldId="282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3665817636" sldId="282"/>
            <ac:spMk id="48" creationId="{5CA8A13A-76FE-204A-8E84-35B422BD37D2}"/>
          </ac:spMkLst>
        </pc:spChg>
      </pc:sldChg>
      <pc:sldChg chg="modSp add del">
        <pc:chgData name="Khattab, Sherif" userId="c83b1e15-36f3-4f46-aceb-05aac24c545e" providerId="ADAL" clId="{94B0974C-D207-41D0-AA9C-433C609ADDD2}" dt="2021-11-01T14:34:27.559" v="31"/>
        <pc:sldMkLst>
          <pc:docMk/>
          <pc:sldMk cId="4127952582" sldId="283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4127952582" sldId="283"/>
            <ac:spMk id="4" creationId="{65EEFF2D-E516-1945-BC72-4C19AFD4DAA6}"/>
          </ac:spMkLst>
        </pc:spChg>
      </pc:sldChg>
      <pc:sldChg chg="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395211604" sldId="284"/>
        </pc:sldMkLst>
      </pc:sldChg>
      <pc:sldChg chg="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124028409" sldId="285"/>
        </pc:sldMkLst>
      </pc:sldChg>
      <pc:sldChg chg="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601442099" sldId="287"/>
        </pc:sldMkLst>
      </pc:sldChg>
      <pc:sldChg chg="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2522792431" sldId="288"/>
        </pc:sldMkLst>
      </pc:sldChg>
      <pc:sldChg chg="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432103208" sldId="289"/>
        </pc:sldMkLst>
      </pc:sldChg>
      <pc:sldChg chg="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854989116" sldId="290"/>
        </pc:sldMkLst>
      </pc:sldChg>
      <pc:sldChg chg="modSp add del modTransition">
        <pc:chgData name="Khattab, Sherif" userId="c83b1e15-36f3-4f46-aceb-05aac24c545e" providerId="ADAL" clId="{94B0974C-D207-41D0-AA9C-433C609ADDD2}" dt="2021-11-01T14:34:27.559" v="31"/>
        <pc:sldMkLst>
          <pc:docMk/>
          <pc:sldMk cId="4127073533" sldId="294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4127073533" sldId="294"/>
            <ac:spMk id="15" creationId="{E11F4B18-8147-7E43-9F98-27ABF884DDC6}"/>
          </ac:spMkLst>
        </pc:spChg>
      </pc:sldChg>
      <pc:sldChg chg="modSp add del modTransition">
        <pc:chgData name="Khattab, Sherif" userId="c83b1e15-36f3-4f46-aceb-05aac24c545e" providerId="ADAL" clId="{94B0974C-D207-41D0-AA9C-433C609ADDD2}" dt="2021-11-01T14:34:27.559" v="31"/>
        <pc:sldMkLst>
          <pc:docMk/>
          <pc:sldMk cId="404151404" sldId="296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404151404" sldId="296"/>
            <ac:spMk id="4" creationId="{DC995CA8-8DE2-CE4D-B6B0-B8623774ECDC}"/>
          </ac:spMkLst>
        </pc:spChg>
      </pc:sldChg>
      <pc:sldChg chg="modSp add del modTransition">
        <pc:chgData name="Khattab, Sherif" userId="c83b1e15-36f3-4f46-aceb-05aac24c545e" providerId="ADAL" clId="{94B0974C-D207-41D0-AA9C-433C609ADDD2}" dt="2021-11-01T14:34:27.559" v="31"/>
        <pc:sldMkLst>
          <pc:docMk/>
          <pc:sldMk cId="4196686006" sldId="297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4196686006" sldId="297"/>
            <ac:spMk id="4" creationId="{329CD28B-4CF0-3248-91AD-D0156E017542}"/>
          </ac:spMkLst>
        </pc:spChg>
      </pc:sldChg>
      <pc:sldChg chg="modSp add del mod modTransition">
        <pc:chgData name="Khattab, Sherif" userId="c83b1e15-36f3-4f46-aceb-05aac24c545e" providerId="ADAL" clId="{94B0974C-D207-41D0-AA9C-433C609ADDD2}" dt="2021-11-01T14:34:27.559" v="31"/>
        <pc:sldMkLst>
          <pc:docMk/>
          <pc:sldMk cId="2399762591" sldId="298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2399762591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94B0974C-D207-41D0-AA9C-433C609ADDD2}" dt="2021-11-01T14:34:27.267" v="30"/>
          <ac:spMkLst>
            <pc:docMk/>
            <pc:sldMk cId="2399762591" sldId="298"/>
            <ac:spMk id="61443" creationId="{5AF4C3BF-CA58-F946-944A-B77E93D83484}"/>
          </ac:spMkLst>
        </pc:spChg>
      </pc:sldChg>
      <pc:sldChg chg="modSp add del modTransition">
        <pc:chgData name="Khattab, Sherif" userId="c83b1e15-36f3-4f46-aceb-05aac24c545e" providerId="ADAL" clId="{94B0974C-D207-41D0-AA9C-433C609ADDD2}" dt="2021-11-03T16:33:57.285" v="556" actId="2696"/>
        <pc:sldMkLst>
          <pc:docMk/>
          <pc:sldMk cId="3537317818" sldId="299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3537317818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4008305597" sldId="300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997127518" sldId="301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3326577638" sldId="302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4070646933" sldId="303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507094966" sldId="304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421422092" sldId="305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2546125415" sldId="306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2333191966" sldId="322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711733204" sldId="323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202787909" sldId="324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685913677" sldId="325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4145898815" sldId="326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2678529084" sldId="327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616275" sldId="328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3998173857" sldId="329"/>
        </pc:sldMkLst>
      </pc:sldChg>
      <pc:sldChg chg="modSp modAnim">
        <pc:chgData name="Khattab, Sherif" userId="c83b1e15-36f3-4f46-aceb-05aac24c545e" providerId="ADAL" clId="{94B0974C-D207-41D0-AA9C-433C609ADDD2}" dt="2021-11-01T14:39:05.541" v="5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94B0974C-D207-41D0-AA9C-433C609ADDD2}" dt="2021-11-01T14:39:05.541" v="5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94B0974C-D207-41D0-AA9C-433C609ADDD2}" dt="2021-11-01T14:34:22.106" v="26" actId="47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94B0974C-D207-41D0-AA9C-433C609ADDD2}" dt="2021-11-01T16:35:38.001" v="150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94B0974C-D207-41D0-AA9C-433C609ADDD2}" dt="2021-11-01T16:35:38.001" v="150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94B0974C-D207-41D0-AA9C-433C609ADDD2}" dt="2021-11-01T16:49:28.631" v="555" actId="47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3106578269" sldId="548"/>
        </pc:sldMkLst>
      </pc:sldChg>
      <pc:sldChg chg="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428283555" sldId="549"/>
        </pc:sldMkLst>
      </pc:sldChg>
      <pc:sldChg chg="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260112464" sldId="550"/>
        </pc:sldMkLst>
      </pc:sldChg>
      <pc:sldChg chg="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2345527345" sldId="551"/>
        </pc:sldMkLst>
      </pc:sldChg>
      <pc:sldChg chg="del">
        <pc:chgData name="Khattab, Sherif" userId="c83b1e15-36f3-4f46-aceb-05aac24c545e" providerId="ADAL" clId="{94B0974C-D207-41D0-AA9C-433C609ADDD2}" dt="2021-11-01T16:49:20.853" v="554" actId="2696"/>
        <pc:sldMkLst>
          <pc:docMk/>
          <pc:sldMk cId="2710081899" sldId="552"/>
        </pc:sldMkLst>
      </pc:sldChg>
      <pc:sldChg chg="del">
        <pc:chgData name="Khattab, Sherif" userId="c83b1e15-36f3-4f46-aceb-05aac24c545e" providerId="ADAL" clId="{94B0974C-D207-41D0-AA9C-433C609ADDD2}" dt="2021-11-01T16:49:20.853" v="554" actId="2696"/>
        <pc:sldMkLst>
          <pc:docMk/>
          <pc:sldMk cId="610468400" sldId="553"/>
        </pc:sldMkLst>
      </pc:sldChg>
      <pc:sldChg chg="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3409659747" sldId="554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812759976" sldId="555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2070430566" sldId="556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60918113" sldId="557"/>
        </pc:sldMkLst>
      </pc:sldChg>
      <pc:sldChg chg="modSp add del modTransition">
        <pc:chgData name="Khattab, Sherif" userId="c83b1e15-36f3-4f46-aceb-05aac24c545e" providerId="ADAL" clId="{94B0974C-D207-41D0-AA9C-433C609ADDD2}" dt="2021-11-01T14:34:27.559" v="31"/>
        <pc:sldMkLst>
          <pc:docMk/>
          <pc:sldMk cId="1717400977" sldId="638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1717400977" sldId="638"/>
            <ac:spMk id="4" creationId="{1765A989-ACB0-4826-B4E2-6D0E147FF377}"/>
          </ac:spMkLst>
        </pc:spChg>
      </pc:sldChg>
      <pc:sldChg chg="modSp add del modTransition">
        <pc:chgData name="Khattab, Sherif" userId="c83b1e15-36f3-4f46-aceb-05aac24c545e" providerId="ADAL" clId="{94B0974C-D207-41D0-AA9C-433C609ADDD2}" dt="2021-11-03T16:33:57.285" v="556" actId="2696"/>
        <pc:sldMkLst>
          <pc:docMk/>
          <pc:sldMk cId="3849965011" sldId="639"/>
        </pc:sldMkLst>
        <pc:spChg chg="mod">
          <ac:chgData name="Khattab, Sherif" userId="c83b1e15-36f3-4f46-aceb-05aac24c545e" providerId="ADAL" clId="{94B0974C-D207-41D0-AA9C-433C609ADDD2}" dt="2021-11-01T14:34:24.984" v="27"/>
          <ac:spMkLst>
            <pc:docMk/>
            <pc:sldMk cId="3849965011" sldId="639"/>
            <ac:spMk id="4" creationId="{D8E4D911-07E5-456F-B7D8-2B63A9555C7D}"/>
          </ac:spMkLst>
        </pc:spChg>
      </pc:sldChg>
      <pc:sldChg chg="add del ord">
        <pc:chgData name="Khattab, Sherif" userId="c83b1e15-36f3-4f46-aceb-05aac24c545e" providerId="ADAL" clId="{94B0974C-D207-41D0-AA9C-433C609ADDD2}" dt="2021-11-01T16:47:25.803" v="545"/>
        <pc:sldMkLst>
          <pc:docMk/>
          <pc:sldMk cId="3332887567" sldId="640"/>
        </pc:sldMkLst>
      </pc:sldChg>
      <pc:sldChg chg="add del ord">
        <pc:chgData name="Khattab, Sherif" userId="c83b1e15-36f3-4f46-aceb-05aac24c545e" providerId="ADAL" clId="{94B0974C-D207-41D0-AA9C-433C609ADDD2}" dt="2021-11-01T16:47:34.347" v="547"/>
        <pc:sldMkLst>
          <pc:docMk/>
          <pc:sldMk cId="1198136971" sldId="641"/>
        </pc:sldMkLst>
      </pc:sldChg>
      <pc:sldChg chg="add del">
        <pc:chgData name="Khattab, Sherif" userId="c83b1e15-36f3-4f46-aceb-05aac24c545e" providerId="ADAL" clId="{94B0974C-D207-41D0-AA9C-433C609ADDD2}" dt="2021-11-01T16:47:37.827" v="548" actId="47"/>
        <pc:sldMkLst>
          <pc:docMk/>
          <pc:sldMk cId="1592185069" sldId="642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832406985" sldId="643"/>
        </pc:sldMkLst>
      </pc:sldChg>
      <pc:sldChg chg="add del">
        <pc:chgData name="Khattab, Sherif" userId="c83b1e15-36f3-4f46-aceb-05aac24c545e" providerId="ADAL" clId="{94B0974C-D207-41D0-AA9C-433C609ADDD2}" dt="2021-11-01T16:47:52.735" v="549" actId="47"/>
        <pc:sldMkLst>
          <pc:docMk/>
          <pc:sldMk cId="2591193417" sldId="644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3788627463" sldId="645"/>
        </pc:sldMkLst>
      </pc:sldChg>
      <pc:sldChg chg="add del">
        <pc:chgData name="Khattab, Sherif" userId="c83b1e15-36f3-4f46-aceb-05aac24c545e" providerId="ADAL" clId="{94B0974C-D207-41D0-AA9C-433C609ADDD2}" dt="2021-11-01T16:48:17.041" v="551" actId="2696"/>
        <pc:sldMkLst>
          <pc:docMk/>
          <pc:sldMk cId="3584044802" sldId="646"/>
        </pc:sldMkLst>
      </pc:sldChg>
      <pc:sldChg chg="add del">
        <pc:chgData name="Khattab, Sherif" userId="c83b1e15-36f3-4f46-aceb-05aac24c545e" providerId="ADAL" clId="{94B0974C-D207-41D0-AA9C-433C609ADDD2}" dt="2021-11-01T16:48:05.768" v="550" actId="47"/>
        <pc:sldMkLst>
          <pc:docMk/>
          <pc:sldMk cId="457557062" sldId="647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2857333997" sldId="648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3576366397" sldId="649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152972563" sldId="650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817296558" sldId="651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3946314330" sldId="652"/>
        </pc:sldMkLst>
      </pc:sldChg>
      <pc:sldChg chg="add del">
        <pc:chgData name="Khattab, Sherif" userId="c83b1e15-36f3-4f46-aceb-05aac24c545e" providerId="ADAL" clId="{94B0974C-D207-41D0-AA9C-433C609ADDD2}" dt="2021-11-01T16:48:38.007" v="552" actId="47"/>
        <pc:sldMkLst>
          <pc:docMk/>
          <pc:sldMk cId="1028399254" sldId="653"/>
        </pc:sldMkLst>
      </pc:sldChg>
      <pc:sldChg chg="add del">
        <pc:chgData name="Khattab, Sherif" userId="c83b1e15-36f3-4f46-aceb-05aac24c545e" providerId="ADAL" clId="{94B0974C-D207-41D0-AA9C-433C609ADDD2}" dt="2021-11-01T14:34:27.267" v="30"/>
        <pc:sldMkLst>
          <pc:docMk/>
          <pc:sldMk cId="3780488028" sldId="653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1029481760" sldId="654"/>
        </pc:sldMkLst>
      </pc:sldChg>
      <pc:sldChg chg="add del">
        <pc:chgData name="Khattab, Sherif" userId="c83b1e15-36f3-4f46-aceb-05aac24c545e" providerId="ADAL" clId="{94B0974C-D207-41D0-AA9C-433C609ADDD2}" dt="2021-11-01T14:34:27.267" v="30"/>
        <pc:sldMkLst>
          <pc:docMk/>
          <pc:sldMk cId="666089771" sldId="655"/>
        </pc:sldMkLst>
      </pc:sldChg>
      <pc:sldChg chg="add del">
        <pc:chgData name="Khattab, Sherif" userId="c83b1e15-36f3-4f46-aceb-05aac24c545e" providerId="ADAL" clId="{94B0974C-D207-41D0-AA9C-433C609ADDD2}" dt="2021-11-01T16:48:42.275" v="553" actId="47"/>
        <pc:sldMkLst>
          <pc:docMk/>
          <pc:sldMk cId="1545430499" sldId="655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2119743574" sldId="656"/>
        </pc:sldMkLst>
      </pc:sldChg>
      <pc:sldChg chg="add del">
        <pc:chgData name="Khattab, Sherif" userId="c83b1e15-36f3-4f46-aceb-05aac24c545e" providerId="ADAL" clId="{94B0974C-D207-41D0-AA9C-433C609ADDD2}" dt="2021-11-03T16:33:57.285" v="556" actId="2696"/>
        <pc:sldMkLst>
          <pc:docMk/>
          <pc:sldMk cId="2339589969" sldId="657"/>
        </pc:sldMkLst>
      </pc:sldChg>
      <pc:sldChg chg="modSp new mod modAnim">
        <pc:chgData name="Khattab, Sherif" userId="c83b1e15-36f3-4f46-aceb-05aac24c545e" providerId="ADAL" clId="{94B0974C-D207-41D0-AA9C-433C609ADDD2}" dt="2021-11-01T16:45:56.266" v="449"/>
        <pc:sldMkLst>
          <pc:docMk/>
          <pc:sldMk cId="3933132000" sldId="658"/>
        </pc:sldMkLst>
        <pc:spChg chg="mod">
          <ac:chgData name="Khattab, Sherif" userId="c83b1e15-36f3-4f46-aceb-05aac24c545e" providerId="ADAL" clId="{94B0974C-D207-41D0-AA9C-433C609ADDD2}" dt="2021-11-01T16:42:35.539" v="259" actId="20577"/>
          <ac:spMkLst>
            <pc:docMk/>
            <pc:sldMk cId="3933132000" sldId="658"/>
            <ac:spMk id="2" creationId="{2AB96A06-429F-4241-8644-43C7E99045F2}"/>
          </ac:spMkLst>
        </pc:spChg>
        <pc:spChg chg="mod">
          <ac:chgData name="Khattab, Sherif" userId="c83b1e15-36f3-4f46-aceb-05aac24c545e" providerId="ADAL" clId="{94B0974C-D207-41D0-AA9C-433C609ADDD2}" dt="2021-11-01T16:45:43.094" v="447" actId="27636"/>
          <ac:spMkLst>
            <pc:docMk/>
            <pc:sldMk cId="3933132000" sldId="658"/>
            <ac:spMk id="3" creationId="{9FB633E5-0AB8-40C1-A6BB-6A4458B91921}"/>
          </ac:spMkLst>
        </pc:spChg>
      </pc:sldChg>
      <pc:sldChg chg="modSp new mod modAnim">
        <pc:chgData name="Khattab, Sherif" userId="c83b1e15-36f3-4f46-aceb-05aac24c545e" providerId="ADAL" clId="{94B0974C-D207-41D0-AA9C-433C609ADDD2}" dt="2021-11-01T16:46:03.555" v="451"/>
        <pc:sldMkLst>
          <pc:docMk/>
          <pc:sldMk cId="496095738" sldId="659"/>
        </pc:sldMkLst>
        <pc:spChg chg="mod">
          <ac:chgData name="Khattab, Sherif" userId="c83b1e15-36f3-4f46-aceb-05aac24c545e" providerId="ADAL" clId="{94B0974C-D207-41D0-AA9C-433C609ADDD2}" dt="2021-11-01T16:44:25.074" v="400" actId="404"/>
          <ac:spMkLst>
            <pc:docMk/>
            <pc:sldMk cId="496095738" sldId="659"/>
            <ac:spMk id="2" creationId="{8DEF693F-B9E7-4EF9-A5FE-6B7FC7766CF8}"/>
          </ac:spMkLst>
        </pc:spChg>
        <pc:spChg chg="mod">
          <ac:chgData name="Khattab, Sherif" userId="c83b1e15-36f3-4f46-aceb-05aac24c545e" providerId="ADAL" clId="{94B0974C-D207-41D0-AA9C-433C609ADDD2}" dt="2021-11-01T16:45:22.946" v="433" actId="27636"/>
          <ac:spMkLst>
            <pc:docMk/>
            <pc:sldMk cId="496095738" sldId="659"/>
            <ac:spMk id="3" creationId="{64D77C8F-A499-4EB1-BF7D-D208CC258A2A}"/>
          </ac:spMkLst>
        </pc:spChg>
      </pc:sldChg>
      <pc:sldChg chg="modSp new mod">
        <pc:chgData name="Khattab, Sherif" userId="c83b1e15-36f3-4f46-aceb-05aac24c545e" providerId="ADAL" clId="{94B0974C-D207-41D0-AA9C-433C609ADDD2}" dt="2021-11-01T16:43:02.950" v="290"/>
        <pc:sldMkLst>
          <pc:docMk/>
          <pc:sldMk cId="2185836746" sldId="660"/>
        </pc:sldMkLst>
        <pc:spChg chg="mod">
          <ac:chgData name="Khattab, Sherif" userId="c83b1e15-36f3-4f46-aceb-05aac24c545e" providerId="ADAL" clId="{94B0974C-D207-41D0-AA9C-433C609ADDD2}" dt="2021-11-01T16:43:01.757" v="289" actId="20577"/>
          <ac:spMkLst>
            <pc:docMk/>
            <pc:sldMk cId="2185836746" sldId="660"/>
            <ac:spMk id="2" creationId="{9B5B25A2-15F3-4664-972B-03291A4589C2}"/>
          </ac:spMkLst>
        </pc:spChg>
        <pc:spChg chg="mod">
          <ac:chgData name="Khattab, Sherif" userId="c83b1e15-36f3-4f46-aceb-05aac24c545e" providerId="ADAL" clId="{94B0974C-D207-41D0-AA9C-433C609ADDD2}" dt="2021-11-01T16:43:02.950" v="290"/>
          <ac:spMkLst>
            <pc:docMk/>
            <pc:sldMk cId="2185836746" sldId="660"/>
            <ac:spMk id="3" creationId="{8998DD83-1D5C-4462-8C78-9DD74206A5C9}"/>
          </ac:spMkLst>
        </pc:spChg>
      </pc:sldChg>
      <pc:sldChg chg="modSp new mod">
        <pc:chgData name="Khattab, Sherif" userId="c83b1e15-36f3-4f46-aceb-05aac24c545e" providerId="ADAL" clId="{94B0974C-D207-41D0-AA9C-433C609ADDD2}" dt="2021-11-01T16:47:04.757" v="543" actId="20577"/>
        <pc:sldMkLst>
          <pc:docMk/>
          <pc:sldMk cId="3271886887" sldId="661"/>
        </pc:sldMkLst>
        <pc:spChg chg="mod">
          <ac:chgData name="Khattab, Sherif" userId="c83b1e15-36f3-4f46-aceb-05aac24c545e" providerId="ADAL" clId="{94B0974C-D207-41D0-AA9C-433C609ADDD2}" dt="2021-11-01T16:46:22.665" v="462" actId="5793"/>
          <ac:spMkLst>
            <pc:docMk/>
            <pc:sldMk cId="3271886887" sldId="661"/>
            <ac:spMk id="2" creationId="{3FB46D97-1249-4DF4-9C65-8792CB0683F3}"/>
          </ac:spMkLst>
        </pc:spChg>
        <pc:spChg chg="mod">
          <ac:chgData name="Khattab, Sherif" userId="c83b1e15-36f3-4f46-aceb-05aac24c545e" providerId="ADAL" clId="{94B0974C-D207-41D0-AA9C-433C609ADDD2}" dt="2021-11-01T16:47:04.757" v="543" actId="20577"/>
          <ac:spMkLst>
            <pc:docMk/>
            <pc:sldMk cId="3271886887" sldId="661"/>
            <ac:spMk id="3" creationId="{A9E75E84-CCEF-4FFA-89B7-8FA5CA7C75B8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6C8A84B2-13F9-4D26-8C06-5F89A9DB90A1}"/>
    <pc:docChg chg="modSld">
      <pc:chgData name="Khattab, Sherif" userId="c83b1e15-36f3-4f46-aceb-05aac24c545e" providerId="ADAL" clId="{6C8A84B2-13F9-4D26-8C06-5F89A9DB90A1}" dt="2023-01-12T18:48:13.340" v="2"/>
      <pc:docMkLst>
        <pc:docMk/>
      </pc:docMkLst>
      <pc:sldChg chg="addSp modSp mod">
        <pc:chgData name="Khattab, Sherif" userId="c83b1e15-36f3-4f46-aceb-05aac24c545e" providerId="ADAL" clId="{6C8A84B2-13F9-4D26-8C06-5F89A9DB90A1}" dt="2023-01-12T18:48:13.340" v="2"/>
        <pc:sldMkLst>
          <pc:docMk/>
          <pc:sldMk cId="1330366002" sldId="454"/>
        </pc:sldMkLst>
        <pc:spChg chg="mod">
          <ac:chgData name="Khattab, Sherif" userId="c83b1e15-36f3-4f46-aceb-05aac24c545e" providerId="ADAL" clId="{6C8A84B2-13F9-4D26-8C06-5F89A9DB90A1}" dt="2023-01-12T18:48:12.810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6C8A84B2-13F9-4D26-8C06-5F89A9DB90A1}" dt="2023-01-12T18:48:13.340" v="2"/>
          <ac:picMkLst>
            <pc:docMk/>
            <pc:sldMk cId="1330366002" sldId="454"/>
            <ac:picMk id="5" creationId="{624208FE-6145-DEAE-9838-03656B4EB27D}"/>
          </ac:picMkLst>
        </pc:pic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3421109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0976871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5724775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43886721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642692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428271247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80007161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1979822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68770194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935384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6998763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875028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0674943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7456012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6086598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3875370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5509158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3921135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1100319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407433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7718895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1577889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2842315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3400615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323725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1819652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0698565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5577004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822179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973624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685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7228364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89207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734833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0467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2871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86033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295012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242705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082411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624635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42281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79557667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81642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19349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52577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1492806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9150137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96619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1975220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2699198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8047149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5186426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563797133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2878822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85783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34015394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84534822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04796565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9489590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74552785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46901630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96932179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130408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692815713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51173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51460172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63748161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CS/COE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 altLang="en-US"/>
              <a:t>Spring 2019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038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987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24208FE-6145-DEAE-9838-03656B4EB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3E00-231F-4576-8A37-426AD279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F4750-F2B7-4362-BF7F-523EF65B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CF80C-D06D-40E9-A2C0-D25C48C9E53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3031B-6518-4225-9089-DFF46F0288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766DD-20A1-4ABB-BBCD-C15A626C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662" y="3428726"/>
            <a:ext cx="4925113" cy="3284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1653C-C101-4D05-8D68-AEDB771F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0" y="1611086"/>
            <a:ext cx="4673292" cy="311615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3288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E4D440DA-5E43-0A43-91F2-834395965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Not-recently-used (NRU) algorithm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5AF4C3BF-CA58-F946-944A-B77E93D834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Each page has reference bit and dirty bit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Bits are set when page is referenced and/or modified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Pages are classified into four classes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0: not referenced, not dirty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1: not referenced, dirty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2: referenced, not dirty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3: referenced, dirty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Clear reference bit for all pages periodically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Can’t clear dirty bit: needed to indicate which pages need to be flushed to disk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Class 1 contains dirty pages where reference bit has been cleared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Algorithm: remove a page from the lowest non-empty class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Select a page at random from that class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Easy to understand and implement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Performance adequate (though not optimal)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BC469-8EE4-1345-BFA5-EF4EE46DB0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8F01D-F71D-B947-9B17-3C4D442B31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A747748-3312-9840-862D-6B0B46BEAFF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762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9BD1-D780-4076-A174-1128743E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NRU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BA49-D369-428A-B586-4259322A6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8B86-10EB-4CCB-92FA-9859DADEF5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D65-C772-41BD-A373-B96F59C735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0A277-5B1A-4C68-8E36-51C83364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1" y="1026606"/>
            <a:ext cx="9160005" cy="61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3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E63BB62-EBCA-9C42-BA00-58054044D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First-In, First-Out (FIFO) algorithm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A67BE0AD-391A-2647-AC33-68B46627E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Maintain a linked list of all pages </a:t>
            </a:r>
          </a:p>
          <a:p>
            <a:pPr lvl="1"/>
            <a:r>
              <a:rPr lang="en-US" altLang="en-US"/>
              <a:t>Maintain the order in which they entered memory</a:t>
            </a:r>
          </a:p>
          <a:p>
            <a:r>
              <a:rPr lang="en-US" altLang="en-US"/>
              <a:t>Page at front of list replaced</a:t>
            </a:r>
          </a:p>
          <a:p>
            <a:r>
              <a:rPr lang="en-US" altLang="en-US"/>
              <a:t>Advantage: (really) easy to implement</a:t>
            </a:r>
          </a:p>
          <a:p>
            <a:r>
              <a:rPr lang="en-US" altLang="en-US"/>
              <a:t>Disadvantage: page in memory the longest may be often used</a:t>
            </a:r>
          </a:p>
          <a:p>
            <a:pPr lvl="1"/>
            <a:r>
              <a:rPr lang="en-US" altLang="en-US"/>
              <a:t>This algorithm forces pages out regardless of usage</a:t>
            </a:r>
          </a:p>
          <a:p>
            <a:pPr lvl="1"/>
            <a:r>
              <a:rPr lang="en-US" altLang="en-US"/>
              <a:t>Usage may be helpful in determining which pages to keep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7EF66-19BF-B44A-A0B6-FA8D0532F2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9BAD0-46D9-1B46-87C1-4F78898B9B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5F2DD36-057B-E54C-9708-3AF53C056F6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178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FE7B-223B-41F8-95DC-943F7D3A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Page Replacement Algorithms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B9DD-EFBA-4CFD-9D80-AF2827DF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4D911-07E5-456F-B7D8-2B63A9555C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37482-8EB6-4888-A0B2-8F08401E6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6D339C-DEB6-42BF-B60F-61A2B7C1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6" y="2002007"/>
            <a:ext cx="9097801" cy="39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6501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A5EF7B0-C34D-4D4F-A329-2E404543BB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Second chance page replacement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F9D7E68-5785-B54D-8B78-AD97AB85F3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Modify FIFO to avoid throwing out heavily used pages</a:t>
            </a:r>
          </a:p>
          <a:p>
            <a:pPr lvl="1"/>
            <a:r>
              <a:rPr lang="en-US" altLang="en-US" sz="2205"/>
              <a:t>If reference bit is 0, throw the page out</a:t>
            </a:r>
          </a:p>
          <a:p>
            <a:pPr lvl="1"/>
            <a:r>
              <a:rPr lang="en-US" altLang="en-US" sz="2205"/>
              <a:t>If reference bit is 1</a:t>
            </a:r>
          </a:p>
          <a:p>
            <a:pPr lvl="2"/>
            <a:r>
              <a:rPr lang="en-US" altLang="en-US" sz="1984"/>
              <a:t>Reset the reference bit to 0</a:t>
            </a:r>
          </a:p>
          <a:p>
            <a:pPr lvl="2"/>
            <a:r>
              <a:rPr lang="en-US" altLang="en-US" sz="1984"/>
              <a:t>Move page to the tail of the list</a:t>
            </a:r>
          </a:p>
          <a:p>
            <a:pPr lvl="2"/>
            <a:r>
              <a:rPr lang="en-US" altLang="en-US" sz="1984"/>
              <a:t>Continue search for a free page</a:t>
            </a:r>
          </a:p>
          <a:p>
            <a:r>
              <a:rPr lang="en-US" altLang="en-US" sz="2646"/>
              <a:t>Still easy to implement, and better than plain FIFO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F4D29084-1026-E54B-BF3E-E7E6CBF47B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B02C6B2-C0CE-C94C-BFC1-03608A708B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390ABA4-2C96-2341-A8DB-FBFC589EFA0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32FFCDB4-539C-B447-BFE5-50449E224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3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t=0</a:t>
            </a:r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8C49F361-824F-C44E-8277-DB5018A35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4367812"/>
            <a:ext cx="1259946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referenced</a:t>
            </a:r>
          </a:p>
        </p:txBody>
      </p:sp>
      <p:sp>
        <p:nvSpPr>
          <p:cNvPr id="63494" name="Rectangle 6">
            <a:extLst>
              <a:ext uri="{FF2B5EF4-FFF2-40B4-BE49-F238E27FC236}">
                <a16:creationId xmlns:a16="http://schemas.microsoft.com/office/drawing/2014/main" id="{B4C18E1A-7FB6-514B-95E6-9DB46F1AD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367812"/>
            <a:ext cx="1679928" cy="41998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unreferenced</a:t>
            </a:r>
          </a:p>
        </p:txBody>
      </p:sp>
      <p:sp>
        <p:nvSpPr>
          <p:cNvPr id="63495" name="Rectangle 7">
            <a:extLst>
              <a:ext uri="{FF2B5EF4-FFF2-40B4-BE49-F238E27FC236}">
                <a16:creationId xmlns:a16="http://schemas.microsoft.com/office/drawing/2014/main" id="{8EDA3E44-5473-9B49-AB5A-B9C3F2E48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959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t=4</a:t>
            </a:r>
          </a:p>
        </p:txBody>
      </p:sp>
      <p:sp>
        <p:nvSpPr>
          <p:cNvPr id="63496" name="Rectangle 8">
            <a:extLst>
              <a:ext uri="{FF2B5EF4-FFF2-40B4-BE49-F238E27FC236}">
                <a16:creationId xmlns:a16="http://schemas.microsoft.com/office/drawing/2014/main" id="{F5A1A2EB-7401-C44D-8A44-5FEA8E70A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414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t=8</a:t>
            </a:r>
          </a:p>
        </p:txBody>
      </p:sp>
      <p:sp>
        <p:nvSpPr>
          <p:cNvPr id="63497" name="Rectangle 9">
            <a:extLst>
              <a:ext uri="{FF2B5EF4-FFF2-40B4-BE49-F238E27FC236}">
                <a16:creationId xmlns:a16="http://schemas.microsoft.com/office/drawing/2014/main" id="{675A5D67-B607-0E4B-93DE-93A710B9E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69" y="5291772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t=15</a:t>
            </a:r>
          </a:p>
        </p:txBody>
      </p:sp>
      <p:sp>
        <p:nvSpPr>
          <p:cNvPr id="63498" name="Rectangle 10">
            <a:extLst>
              <a:ext uri="{FF2B5EF4-FFF2-40B4-BE49-F238E27FC236}">
                <a16:creationId xmlns:a16="http://schemas.microsoft.com/office/drawing/2014/main" id="{961A7428-932F-CF41-AAA3-142B2C1B7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325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t=21</a:t>
            </a:r>
          </a:p>
        </p:txBody>
      </p:sp>
      <p:sp>
        <p:nvSpPr>
          <p:cNvPr id="63499" name="Rectangle 11">
            <a:extLst>
              <a:ext uri="{FF2B5EF4-FFF2-40B4-BE49-F238E27FC236}">
                <a16:creationId xmlns:a16="http://schemas.microsoft.com/office/drawing/2014/main" id="{0D7ED1F8-F578-6B4D-8D75-BE2BCB1D1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780" y="5291772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t=22</a:t>
            </a:r>
          </a:p>
        </p:txBody>
      </p:sp>
      <p:sp>
        <p:nvSpPr>
          <p:cNvPr id="63500" name="Rectangle 12">
            <a:extLst>
              <a:ext uri="{FF2B5EF4-FFF2-40B4-BE49-F238E27FC236}">
                <a16:creationId xmlns:a16="http://schemas.microsoft.com/office/drawing/2014/main" id="{DA4B5540-BE98-3349-864C-BA918EBDE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235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G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t=29</a:t>
            </a:r>
          </a:p>
        </p:txBody>
      </p:sp>
      <p:cxnSp>
        <p:nvCxnSpPr>
          <p:cNvPr id="63501" name="AutoShape 13">
            <a:extLst>
              <a:ext uri="{FF2B5EF4-FFF2-40B4-BE49-F238E27FC236}">
                <a16:creationId xmlns:a16="http://schemas.microsoft.com/office/drawing/2014/main" id="{431AE003-A8A6-8049-9D77-603633549274}"/>
              </a:ext>
            </a:extLst>
          </p:cNvPr>
          <p:cNvCxnSpPr>
            <a:cxnSpLocks noChangeShapeType="1"/>
            <a:stCxn id="63495" idx="1"/>
            <a:endCxn id="63492" idx="3"/>
          </p:cNvCxnSpPr>
          <p:nvPr/>
        </p:nvCxnSpPr>
        <p:spPr bwMode="auto">
          <a:xfrm flipH="1">
            <a:off x="1176478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02" name="AutoShape 14">
            <a:extLst>
              <a:ext uri="{FF2B5EF4-FFF2-40B4-BE49-F238E27FC236}">
                <a16:creationId xmlns:a16="http://schemas.microsoft.com/office/drawing/2014/main" id="{79EA986A-60BD-B946-902E-500DEF1C8433}"/>
              </a:ext>
            </a:extLst>
          </p:cNvPr>
          <p:cNvCxnSpPr>
            <a:cxnSpLocks noChangeShapeType="1"/>
            <a:stCxn id="63496" idx="1"/>
            <a:endCxn id="63495" idx="3"/>
          </p:cNvCxnSpPr>
          <p:nvPr/>
        </p:nvCxnSpPr>
        <p:spPr bwMode="auto">
          <a:xfrm flipH="1">
            <a:off x="2215934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03" name="AutoShape 15">
            <a:extLst>
              <a:ext uri="{FF2B5EF4-FFF2-40B4-BE49-F238E27FC236}">
                <a16:creationId xmlns:a16="http://schemas.microsoft.com/office/drawing/2014/main" id="{ADB9D866-1966-2B4B-8808-8485FDA5808C}"/>
              </a:ext>
            </a:extLst>
          </p:cNvPr>
          <p:cNvCxnSpPr>
            <a:cxnSpLocks noChangeShapeType="1"/>
            <a:stCxn id="63497" idx="1"/>
            <a:endCxn id="63496" idx="3"/>
          </p:cNvCxnSpPr>
          <p:nvPr/>
        </p:nvCxnSpPr>
        <p:spPr bwMode="auto">
          <a:xfrm flipH="1">
            <a:off x="3255389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04" name="AutoShape 16">
            <a:extLst>
              <a:ext uri="{FF2B5EF4-FFF2-40B4-BE49-F238E27FC236}">
                <a16:creationId xmlns:a16="http://schemas.microsoft.com/office/drawing/2014/main" id="{DACB7827-2E08-C341-8870-C7F399D7A2CF}"/>
              </a:ext>
            </a:extLst>
          </p:cNvPr>
          <p:cNvCxnSpPr>
            <a:cxnSpLocks noChangeShapeType="1"/>
            <a:stCxn id="63498" idx="1"/>
            <a:endCxn id="63497" idx="3"/>
          </p:cNvCxnSpPr>
          <p:nvPr/>
        </p:nvCxnSpPr>
        <p:spPr bwMode="auto">
          <a:xfrm flipH="1">
            <a:off x="4294844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05" name="AutoShape 17">
            <a:extLst>
              <a:ext uri="{FF2B5EF4-FFF2-40B4-BE49-F238E27FC236}">
                <a16:creationId xmlns:a16="http://schemas.microsoft.com/office/drawing/2014/main" id="{6108554C-8094-7048-8F12-982C76B5AAB4}"/>
              </a:ext>
            </a:extLst>
          </p:cNvPr>
          <p:cNvCxnSpPr>
            <a:cxnSpLocks noChangeShapeType="1"/>
            <a:stCxn id="63499" idx="1"/>
            <a:endCxn id="63498" idx="3"/>
          </p:cNvCxnSpPr>
          <p:nvPr/>
        </p:nvCxnSpPr>
        <p:spPr bwMode="auto">
          <a:xfrm flipH="1">
            <a:off x="5334300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06" name="AutoShape 18">
            <a:extLst>
              <a:ext uri="{FF2B5EF4-FFF2-40B4-BE49-F238E27FC236}">
                <a16:creationId xmlns:a16="http://schemas.microsoft.com/office/drawing/2014/main" id="{4E70F86D-27E3-014D-9B24-187B0CC60F45}"/>
              </a:ext>
            </a:extLst>
          </p:cNvPr>
          <p:cNvCxnSpPr>
            <a:cxnSpLocks noChangeShapeType="1"/>
            <a:stCxn id="63500" idx="1"/>
            <a:endCxn id="63499" idx="3"/>
          </p:cNvCxnSpPr>
          <p:nvPr/>
        </p:nvCxnSpPr>
        <p:spPr bwMode="auto">
          <a:xfrm flipH="1">
            <a:off x="6373755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07" name="Rectangle 19">
            <a:extLst>
              <a:ext uri="{FF2B5EF4-FFF2-40B4-BE49-F238E27FC236}">
                <a16:creationId xmlns:a16="http://schemas.microsoft.com/office/drawing/2014/main" id="{0881FB19-AF93-D34B-8694-569B21E48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46" y="5291772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t=32</a:t>
            </a:r>
          </a:p>
        </p:txBody>
      </p:sp>
      <p:cxnSp>
        <p:nvCxnSpPr>
          <p:cNvPr id="63508" name="AutoShape 20">
            <a:extLst>
              <a:ext uri="{FF2B5EF4-FFF2-40B4-BE49-F238E27FC236}">
                <a16:creationId xmlns:a16="http://schemas.microsoft.com/office/drawing/2014/main" id="{0BF72BE9-CCB1-EE4E-8471-81AB6E17BBEC}"/>
              </a:ext>
            </a:extLst>
          </p:cNvPr>
          <p:cNvCxnSpPr>
            <a:cxnSpLocks noChangeShapeType="1"/>
            <a:stCxn id="63507" idx="1"/>
            <a:endCxn id="63509" idx="3"/>
          </p:cNvCxnSpPr>
          <p:nvPr/>
        </p:nvCxnSpPr>
        <p:spPr bwMode="auto">
          <a:xfrm flipH="1">
            <a:off x="8452666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09" name="Rectangle 21">
            <a:extLst>
              <a:ext uri="{FF2B5EF4-FFF2-40B4-BE49-F238E27FC236}">
                <a16:creationId xmlns:a16="http://schemas.microsoft.com/office/drawing/2014/main" id="{F14CF2A3-1FD6-B74F-9184-6FB4A7F1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4690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t=30</a:t>
            </a:r>
          </a:p>
        </p:txBody>
      </p:sp>
      <p:cxnSp>
        <p:nvCxnSpPr>
          <p:cNvPr id="63510" name="AutoShape 22">
            <a:extLst>
              <a:ext uri="{FF2B5EF4-FFF2-40B4-BE49-F238E27FC236}">
                <a16:creationId xmlns:a16="http://schemas.microsoft.com/office/drawing/2014/main" id="{7F45052A-B88A-D841-B559-3FC8F76BFB72}"/>
              </a:ext>
            </a:extLst>
          </p:cNvPr>
          <p:cNvCxnSpPr>
            <a:cxnSpLocks noChangeShapeType="1"/>
            <a:stCxn id="63509" idx="1"/>
            <a:endCxn id="63500" idx="3"/>
          </p:cNvCxnSpPr>
          <p:nvPr/>
        </p:nvCxnSpPr>
        <p:spPr bwMode="auto">
          <a:xfrm flipH="1">
            <a:off x="7413210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83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07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3CBDB83A-640E-3A4F-937E-45C10DDE6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Clock algorithm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8B281096-3FF6-BA4A-B6AD-D2C747648A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4838181" cy="6141298"/>
          </a:xfrm>
        </p:spPr>
        <p:txBody>
          <a:bodyPr/>
          <a:lstStyle/>
          <a:p>
            <a:r>
              <a:rPr lang="en-US" altLang="en-US" sz="2646" dirty="0"/>
              <a:t>Same functionality as second chance</a:t>
            </a:r>
          </a:p>
          <a:p>
            <a:r>
              <a:rPr lang="en-US" altLang="en-US" sz="2646" dirty="0"/>
              <a:t>Simpler implementation</a:t>
            </a:r>
          </a:p>
          <a:p>
            <a:pPr lvl="1"/>
            <a:r>
              <a:rPr lang="en-US" altLang="en-US" sz="2205" dirty="0"/>
              <a:t>“Clock” hand points to next page to replace</a:t>
            </a:r>
          </a:p>
          <a:p>
            <a:pPr lvl="1"/>
            <a:r>
              <a:rPr lang="en-US" altLang="en-US" sz="2205" dirty="0"/>
              <a:t>If R=0, replace page</a:t>
            </a:r>
          </a:p>
          <a:p>
            <a:pPr lvl="1"/>
            <a:r>
              <a:rPr lang="en-US" altLang="en-US" sz="2205" dirty="0"/>
              <a:t>If R=1, set R=0 and advance the clock hand</a:t>
            </a:r>
          </a:p>
          <a:p>
            <a:r>
              <a:rPr lang="en-US" altLang="en-US" sz="2646" dirty="0"/>
              <a:t>Continue until page with R=0 is found</a:t>
            </a:r>
          </a:p>
          <a:p>
            <a:pPr lvl="1"/>
            <a:r>
              <a:rPr lang="en-US" altLang="en-US" sz="2205" dirty="0"/>
              <a:t>This may involve going all the way around the clock…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91F4296-004E-CE49-AAFA-55B15C5F45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998CABE-41D9-634C-8409-C508A8ED69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A6E4C1D-3FF8-DB43-B447-58CC44833FE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14645E80-AC55-E341-8342-FE405FB14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1763924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t=0</a:t>
            </a:r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FA077900-A847-9747-8F9F-DEF334630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2183906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t=4</a:t>
            </a:r>
          </a:p>
        </p:txBody>
      </p:sp>
      <p:sp>
        <p:nvSpPr>
          <p:cNvPr id="64518" name="Rectangle 6">
            <a:extLst>
              <a:ext uri="{FF2B5EF4-FFF2-40B4-BE49-F238E27FC236}">
                <a16:creationId xmlns:a16="http://schemas.microsoft.com/office/drawing/2014/main" id="{D80BE93D-A3F5-5342-999A-04DD35E62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46" y="3359855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t=8</a:t>
            </a:r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6855973E-2CAF-B547-8327-691C722EE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535804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t=15</a:t>
            </a:r>
          </a:p>
        </p:txBody>
      </p:sp>
      <p:sp>
        <p:nvSpPr>
          <p:cNvPr id="64520" name="Rectangle 8">
            <a:extLst>
              <a:ext uri="{FF2B5EF4-FFF2-40B4-BE49-F238E27FC236}">
                <a16:creationId xmlns:a16="http://schemas.microsoft.com/office/drawing/2014/main" id="{9E2F23F0-9A6D-9441-B46A-A799EAAD2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4955786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t=21</a:t>
            </a:r>
          </a:p>
        </p:txBody>
      </p:sp>
      <p:sp>
        <p:nvSpPr>
          <p:cNvPr id="64521" name="Rectangle 9">
            <a:extLst>
              <a:ext uri="{FF2B5EF4-FFF2-40B4-BE49-F238E27FC236}">
                <a16:creationId xmlns:a16="http://schemas.microsoft.com/office/drawing/2014/main" id="{C6479353-3FA2-C342-9E66-B1E92688D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265" y="4535804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t=22</a:t>
            </a: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04A0BA74-6EF3-674A-BDB1-65E7C56CE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87" y="3359855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G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t=29</a:t>
            </a:r>
          </a:p>
        </p:txBody>
      </p:sp>
      <p:sp>
        <p:nvSpPr>
          <p:cNvPr id="64523" name="Rectangle 11">
            <a:extLst>
              <a:ext uri="{FF2B5EF4-FFF2-40B4-BE49-F238E27FC236}">
                <a16:creationId xmlns:a16="http://schemas.microsoft.com/office/drawing/2014/main" id="{D4BC53F4-797A-EA49-81FA-CD33F709E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2183906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t=30</a:t>
            </a:r>
          </a:p>
        </p:txBody>
      </p:sp>
      <p:sp>
        <p:nvSpPr>
          <p:cNvPr id="64524" name="Oval 12">
            <a:extLst>
              <a:ext uri="{FF2B5EF4-FFF2-40B4-BE49-F238E27FC236}">
                <a16:creationId xmlns:a16="http://schemas.microsoft.com/office/drawing/2014/main" id="{181D8E78-0A70-B34A-A745-04D398422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3695841"/>
            <a:ext cx="251989" cy="2519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4525" name="AutoShape 13">
            <a:extLst>
              <a:ext uri="{FF2B5EF4-FFF2-40B4-BE49-F238E27FC236}">
                <a16:creationId xmlns:a16="http://schemas.microsoft.com/office/drawing/2014/main" id="{8E79EFE6-7C98-BD42-9A01-678963D28C62}"/>
              </a:ext>
            </a:extLst>
          </p:cNvPr>
          <p:cNvCxnSpPr>
            <a:cxnSpLocks noChangeShapeType="1"/>
            <a:stCxn id="64524" idx="0"/>
            <a:endCxn id="64516" idx="2"/>
          </p:cNvCxnSpPr>
          <p:nvPr/>
        </p:nvCxnSpPr>
        <p:spPr bwMode="auto">
          <a:xfrm flipV="1">
            <a:off x="7602202" y="2603888"/>
            <a:ext cx="0" cy="109195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26" name="Rectangle 14">
            <a:extLst>
              <a:ext uri="{FF2B5EF4-FFF2-40B4-BE49-F238E27FC236}">
                <a16:creationId xmlns:a16="http://schemas.microsoft.com/office/drawing/2014/main" id="{0C058CF3-CE42-F246-A9F6-FFBDBA467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1763924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t=32</a:t>
            </a:r>
          </a:p>
        </p:txBody>
      </p:sp>
      <p:cxnSp>
        <p:nvCxnSpPr>
          <p:cNvPr id="64527" name="AutoShape 15">
            <a:extLst>
              <a:ext uri="{FF2B5EF4-FFF2-40B4-BE49-F238E27FC236}">
                <a16:creationId xmlns:a16="http://schemas.microsoft.com/office/drawing/2014/main" id="{B0A1D8DE-7DE6-EE47-BC7D-64A1EB99D4C2}"/>
              </a:ext>
            </a:extLst>
          </p:cNvPr>
          <p:cNvCxnSpPr>
            <a:cxnSpLocks noChangeShapeType="1"/>
            <a:stCxn id="64524" idx="7"/>
            <a:endCxn id="64517" idx="2"/>
          </p:cNvCxnSpPr>
          <p:nvPr/>
        </p:nvCxnSpPr>
        <p:spPr bwMode="auto">
          <a:xfrm flipV="1">
            <a:off x="7691449" y="3023870"/>
            <a:ext cx="1002706" cy="7087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28" name="Rectangle 16">
            <a:extLst>
              <a:ext uri="{FF2B5EF4-FFF2-40B4-BE49-F238E27FC236}">
                <a16:creationId xmlns:a16="http://schemas.microsoft.com/office/drawing/2014/main" id="{174EF097-20D3-E34E-8F33-97EEC797C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2183906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t=32</a:t>
            </a:r>
          </a:p>
        </p:txBody>
      </p:sp>
      <p:cxnSp>
        <p:nvCxnSpPr>
          <p:cNvPr id="64529" name="AutoShape 17">
            <a:extLst>
              <a:ext uri="{FF2B5EF4-FFF2-40B4-BE49-F238E27FC236}">
                <a16:creationId xmlns:a16="http://schemas.microsoft.com/office/drawing/2014/main" id="{133841F7-A609-3644-8C8E-8634E0FBC5BD}"/>
              </a:ext>
            </a:extLst>
          </p:cNvPr>
          <p:cNvCxnSpPr>
            <a:cxnSpLocks noChangeShapeType="1"/>
            <a:stCxn id="64524" idx="6"/>
            <a:endCxn id="64518" idx="1"/>
          </p:cNvCxnSpPr>
          <p:nvPr/>
        </p:nvCxnSpPr>
        <p:spPr bwMode="auto">
          <a:xfrm flipV="1">
            <a:off x="7728197" y="3779837"/>
            <a:ext cx="1175949" cy="419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30" name="Rectangle 18">
            <a:extLst>
              <a:ext uri="{FF2B5EF4-FFF2-40B4-BE49-F238E27FC236}">
                <a16:creationId xmlns:a16="http://schemas.microsoft.com/office/drawing/2014/main" id="{1C31D858-BE2F-5C41-92FC-0EAB42E13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46" y="3359855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t=32</a:t>
            </a:r>
          </a:p>
        </p:txBody>
      </p:sp>
      <p:cxnSp>
        <p:nvCxnSpPr>
          <p:cNvPr id="64531" name="AutoShape 19">
            <a:extLst>
              <a:ext uri="{FF2B5EF4-FFF2-40B4-BE49-F238E27FC236}">
                <a16:creationId xmlns:a16="http://schemas.microsoft.com/office/drawing/2014/main" id="{34C04A39-3A80-5F41-86CA-78F57061E309}"/>
              </a:ext>
            </a:extLst>
          </p:cNvPr>
          <p:cNvCxnSpPr>
            <a:cxnSpLocks noChangeShapeType="1"/>
            <a:stCxn id="64524" idx="5"/>
            <a:endCxn id="64519" idx="0"/>
          </p:cNvCxnSpPr>
          <p:nvPr/>
        </p:nvCxnSpPr>
        <p:spPr bwMode="auto">
          <a:xfrm>
            <a:off x="7691449" y="3911082"/>
            <a:ext cx="1002706" cy="62472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32" name="AutoShape 20">
            <a:extLst>
              <a:ext uri="{FF2B5EF4-FFF2-40B4-BE49-F238E27FC236}">
                <a16:creationId xmlns:a16="http://schemas.microsoft.com/office/drawing/2014/main" id="{22D25957-2684-1747-9BB9-A8D72FE02310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8232175" y="4451808"/>
            <a:ext cx="1007957" cy="1007957"/>
          </a:xfrm>
          <a:prstGeom prst="plus">
            <a:avLst>
              <a:gd name="adj" fmla="val 44231"/>
            </a:avLst>
          </a:prstGeom>
          <a:solidFill>
            <a:srgbClr val="FF00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33" name="Rectangle 21">
            <a:extLst>
              <a:ext uri="{FF2B5EF4-FFF2-40B4-BE49-F238E27FC236}">
                <a16:creationId xmlns:a16="http://schemas.microsoft.com/office/drawing/2014/main" id="{8EAA7528-D8A4-D74A-B234-68EF681AE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535804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J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t=32</a:t>
            </a:r>
          </a:p>
        </p:txBody>
      </p:sp>
      <p:sp>
        <p:nvSpPr>
          <p:cNvPr id="64534" name="Rectangle 22">
            <a:extLst>
              <a:ext uri="{FF2B5EF4-FFF2-40B4-BE49-F238E27FC236}">
                <a16:creationId xmlns:a16="http://schemas.microsoft.com/office/drawing/2014/main" id="{ACD58FBD-83C7-1F40-AE3E-4DC3547C9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6215732"/>
            <a:ext cx="1259946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referenced</a:t>
            </a:r>
          </a:p>
        </p:txBody>
      </p:sp>
      <p:sp>
        <p:nvSpPr>
          <p:cNvPr id="64535" name="Rectangle 23">
            <a:extLst>
              <a:ext uri="{FF2B5EF4-FFF2-40B4-BE49-F238E27FC236}">
                <a16:creationId xmlns:a16="http://schemas.microsoft.com/office/drawing/2014/main" id="{8CF394E5-4792-2D46-8851-01090D3F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215732"/>
            <a:ext cx="1679928" cy="41998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unreferenced</a:t>
            </a:r>
          </a:p>
        </p:txBody>
      </p:sp>
    </p:spTree>
    <p:extLst>
      <p:ext uri="{BB962C8B-B14F-4D97-AF65-F5344CB8AC3E}">
        <p14:creationId xmlns:p14="http://schemas.microsoft.com/office/powerpoint/2010/main" val="99712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4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6" grpId="0" animBg="1" autoUpdateAnimBg="0"/>
      <p:bldP spid="64528" grpId="0" animBg="1" autoUpdateAnimBg="0"/>
      <p:bldP spid="64530" grpId="0" animBg="1" autoUpdateAnimBg="0"/>
      <p:bldP spid="64533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FA8CCE5-70A1-D741-A33A-3E05081E4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 Recently Used (LRU)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743E249-B634-F84F-8890-BC07F8AC8C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Assume pages used recently will be used again soon</a:t>
            </a:r>
          </a:p>
          <a:p>
            <a:pPr lvl="1"/>
            <a:r>
              <a:rPr lang="en-US" altLang="en-US" dirty="0"/>
              <a:t>Throw out page that has been unused for longest time</a:t>
            </a:r>
          </a:p>
          <a:p>
            <a:r>
              <a:rPr lang="en-US" altLang="en-US" dirty="0"/>
              <a:t>Must keep a linked list of pages</a:t>
            </a:r>
          </a:p>
          <a:p>
            <a:pPr lvl="1"/>
            <a:r>
              <a:rPr lang="en-US" altLang="en-US" dirty="0"/>
              <a:t>Most recently used at front, least at rear</a:t>
            </a:r>
          </a:p>
          <a:p>
            <a:pPr lvl="1"/>
            <a:r>
              <a:rPr lang="en-US" altLang="en-US" dirty="0"/>
              <a:t>Update this list every memory reference!</a:t>
            </a:r>
          </a:p>
          <a:p>
            <a:pPr lvl="2"/>
            <a:r>
              <a:rPr lang="en-US" altLang="en-US" dirty="0"/>
              <a:t>This can be somewhat slow: hardware has to update a linked list on every reference!</a:t>
            </a:r>
          </a:p>
          <a:p>
            <a:r>
              <a:rPr lang="en-US" altLang="en-US" dirty="0"/>
              <a:t>Alternatively, keep counter in each page table entry</a:t>
            </a:r>
          </a:p>
          <a:p>
            <a:pPr lvl="1"/>
            <a:r>
              <a:rPr lang="en-US" altLang="en-US" dirty="0"/>
              <a:t>Global counter increments with each CPU cycle</a:t>
            </a:r>
          </a:p>
          <a:p>
            <a:pPr lvl="1"/>
            <a:r>
              <a:rPr lang="en-US" altLang="en-US" dirty="0"/>
              <a:t>Copy global counter to PTE counter on a reference to the page</a:t>
            </a:r>
          </a:p>
          <a:p>
            <a:pPr lvl="1"/>
            <a:r>
              <a:rPr lang="en-US" altLang="en-US" dirty="0"/>
              <a:t>For replacement, evict page with lowest counter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29D30-1BC8-214D-8C77-0015442872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DA452-B6E5-384A-8270-6D22C22C9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27CF207-E58E-3246-B591-E8136B4A963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7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381C4D7-7A71-FF4B-8A81-A6CE4BCC0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Simulating LRU in software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CA6B586-27BD-9340-845C-D7720A3F92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3200" dirty="0"/>
              <a:t>Few computers have the necessary hardware to implement full LRU</a:t>
            </a:r>
          </a:p>
          <a:p>
            <a:pPr lvl="1"/>
            <a:r>
              <a:rPr lang="en-US" altLang="en-US" sz="2800" dirty="0"/>
              <a:t>Linked-list method impractical in hardware</a:t>
            </a:r>
          </a:p>
          <a:p>
            <a:pPr lvl="1"/>
            <a:r>
              <a:rPr lang="en-US" altLang="en-US" sz="2800" dirty="0"/>
              <a:t>Counter-based method could be done, but it’s slow to find the desired page</a:t>
            </a:r>
          </a:p>
          <a:p>
            <a:r>
              <a:rPr lang="en-US" altLang="en-US" sz="3200" dirty="0"/>
              <a:t>Approximate LRU with Not Frequently Used (NFU) algorithm</a:t>
            </a:r>
          </a:p>
          <a:p>
            <a:pPr lvl="1"/>
            <a:r>
              <a:rPr lang="en-US" altLang="en-US" sz="2800" dirty="0"/>
              <a:t>At each clock interrupt, scan through page table</a:t>
            </a:r>
          </a:p>
          <a:p>
            <a:pPr lvl="1"/>
            <a:r>
              <a:rPr lang="en-US" altLang="en-US" sz="2800" dirty="0"/>
              <a:t>If R=1 for a page, add one to its counter value</a:t>
            </a:r>
          </a:p>
          <a:p>
            <a:pPr lvl="1"/>
            <a:r>
              <a:rPr lang="en-US" altLang="en-US" sz="2800" dirty="0"/>
              <a:t>On replacement, pick the page with the lowest counter value</a:t>
            </a:r>
          </a:p>
          <a:p>
            <a:r>
              <a:rPr lang="en-US" altLang="en-US" sz="3200" dirty="0"/>
              <a:t>Problem: no notion of age—pages with high counter values will tend to keep them!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F30EE-CE36-0547-8017-ED02DDC868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365AF-67AB-2F4C-9202-A343610B29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46195D58-4536-F342-9594-236CB2E8AE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6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4D0ABAB-B4DF-1948-B986-C5E2D20075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Aging replacement algorithm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BD136614-4568-8442-B28F-0013360380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5"/>
              <a:t>Reduce counter values over time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Divide by two every clock cycle (use right shift)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More weight given to more recent references!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Select page to be evicted by finding the lowest counter value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Algorithm is: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Every clock tick, shift all counters right by 1 bit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On reference, set leftmost bit of a counter (can be done by copying the reference bit to the counter at the clock tick) </a:t>
            </a:r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66C99394-0F40-314C-B56B-DE6569C196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9B05387C-06AC-824A-907F-B54D48774C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CBB0E9D-DFBB-D648-89A7-574675AC4BE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8" name="Rectangle 4">
            <a:extLst>
              <a:ext uri="{FF2B5EF4-FFF2-40B4-BE49-F238E27FC236}">
                <a16:creationId xmlns:a16="http://schemas.microsoft.com/office/drawing/2014/main" id="{DF274AE0-7C43-6B42-BE4D-66173DA9D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4955787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40CE1C44-E20C-5E40-A533-86A36A230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291772"/>
            <a:ext cx="1343942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00000000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F6B0727A-7719-1244-ADFF-5ADD89479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627758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C339FF8-C514-BB42-B62C-60E75B23C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963743"/>
            <a:ext cx="1343942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00000000</a:t>
            </a:r>
          </a:p>
        </p:txBody>
      </p:sp>
      <p:sp>
        <p:nvSpPr>
          <p:cNvPr id="67592" name="Rectangle 8">
            <a:extLst>
              <a:ext uri="{FF2B5EF4-FFF2-40B4-BE49-F238E27FC236}">
                <a16:creationId xmlns:a16="http://schemas.microsoft.com/office/drawing/2014/main" id="{BD3A385E-B3EE-714C-8202-5A41F9627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6299729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93" name="Rectangle 9">
            <a:extLst>
              <a:ext uri="{FF2B5EF4-FFF2-40B4-BE49-F238E27FC236}">
                <a16:creationId xmlns:a16="http://schemas.microsoft.com/office/drawing/2014/main" id="{5CD1905B-EA8A-C942-8A31-6BF3452F2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6635714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94" name="AutoShape 10">
            <a:extLst>
              <a:ext uri="{FF2B5EF4-FFF2-40B4-BE49-F238E27FC236}">
                <a16:creationId xmlns:a16="http://schemas.microsoft.com/office/drawing/2014/main" id="{5E56CCA9-E952-6040-AA9A-FF48051F8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431" y="4787793"/>
            <a:ext cx="251989" cy="2267903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95" name="Text Box 11">
            <a:extLst>
              <a:ext uri="{FF2B5EF4-FFF2-40B4-BE49-F238E27FC236}">
                <a16:creationId xmlns:a16="http://schemas.microsoft.com/office/drawing/2014/main" id="{2EEC22CA-15B8-3F4A-B1BC-BA9ECC185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168" y="4367812"/>
            <a:ext cx="904222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Tick 0</a:t>
            </a:r>
          </a:p>
        </p:txBody>
      </p:sp>
      <p:grpSp>
        <p:nvGrpSpPr>
          <p:cNvPr id="67596" name="Group 12">
            <a:extLst>
              <a:ext uri="{FF2B5EF4-FFF2-40B4-BE49-F238E27FC236}">
                <a16:creationId xmlns:a16="http://schemas.microsoft.com/office/drawing/2014/main" id="{67B14906-2C63-2142-98E3-C5FA22CA1093}"/>
              </a:ext>
            </a:extLst>
          </p:cNvPr>
          <p:cNvGrpSpPr>
            <a:grpSpLocks/>
          </p:cNvGrpSpPr>
          <p:nvPr/>
        </p:nvGrpSpPr>
        <p:grpSpPr bwMode="auto">
          <a:xfrm>
            <a:off x="3612373" y="4367812"/>
            <a:ext cx="1427939" cy="2687884"/>
            <a:chOff x="1392" y="2496"/>
            <a:chExt cx="816" cy="1536"/>
          </a:xfrm>
        </p:grpSpPr>
        <p:sp>
          <p:nvSpPr>
            <p:cNvPr id="67597" name="Line 13">
              <a:extLst>
                <a:ext uri="{FF2B5EF4-FFF2-40B4-BE49-F238E27FC236}">
                  <a16:creationId xmlns:a16="http://schemas.microsoft.com/office/drawing/2014/main" id="{38D8C583-48A4-D24F-862C-18A1D27A9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C45D3EBD-0CEA-4F41-91B9-97C20188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83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11000000</a:t>
              </a:r>
            </a:p>
          </p:txBody>
        </p:sp>
        <p:sp>
          <p:nvSpPr>
            <p:cNvPr id="67599" name="Rectangle 15">
              <a:extLst>
                <a:ext uri="{FF2B5EF4-FFF2-40B4-BE49-F238E27FC236}">
                  <a16:creationId xmlns:a16="http://schemas.microsoft.com/office/drawing/2014/main" id="{ADCD002E-36EF-F140-9EDB-188A50300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024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10000000</a:t>
              </a:r>
            </a:p>
          </p:txBody>
        </p:sp>
        <p:sp>
          <p:nvSpPr>
            <p:cNvPr id="67600" name="Rectangle 16">
              <a:extLst>
                <a:ext uri="{FF2B5EF4-FFF2-40B4-BE49-F238E27FC236}">
                  <a16:creationId xmlns:a16="http://schemas.microsoft.com/office/drawing/2014/main" id="{0E170E85-1EFA-E844-AB85-ACE14658F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216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72FB91DE-D2F9-054F-86B8-74D8D065B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08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00000000</a:t>
              </a:r>
            </a:p>
          </p:txBody>
        </p:sp>
        <p:sp>
          <p:nvSpPr>
            <p:cNvPr id="67602" name="Rectangle 18">
              <a:extLst>
                <a:ext uri="{FF2B5EF4-FFF2-40B4-BE49-F238E27FC236}">
                  <a16:creationId xmlns:a16="http://schemas.microsoft.com/office/drawing/2014/main" id="{C8301E77-5E48-7544-8FAD-F3E50B787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600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03" name="Rectangle 19">
              <a:extLst>
                <a:ext uri="{FF2B5EF4-FFF2-40B4-BE49-F238E27FC236}">
                  <a16:creationId xmlns:a16="http://schemas.microsoft.com/office/drawing/2014/main" id="{5933DA6D-7F4B-D048-9E44-1986FD55B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79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11000000</a:t>
              </a:r>
            </a:p>
          </p:txBody>
        </p:sp>
        <p:sp>
          <p:nvSpPr>
            <p:cNvPr id="67604" name="Text Box 20">
              <a:extLst>
                <a:ext uri="{FF2B5EF4-FFF2-40B4-BE49-F238E27FC236}">
                  <a16:creationId xmlns:a16="http://schemas.microsoft.com/office/drawing/2014/main" id="{2D7B34F9-A666-4D43-88F8-5B7BE321B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1</a:t>
              </a:r>
            </a:p>
          </p:txBody>
        </p:sp>
      </p:grpSp>
      <p:grpSp>
        <p:nvGrpSpPr>
          <p:cNvPr id="67605" name="Group 21">
            <a:extLst>
              <a:ext uri="{FF2B5EF4-FFF2-40B4-BE49-F238E27FC236}">
                <a16:creationId xmlns:a16="http://schemas.microsoft.com/office/drawing/2014/main" id="{3DEC3906-B10E-3449-A7BB-9F5D40A16828}"/>
              </a:ext>
            </a:extLst>
          </p:cNvPr>
          <p:cNvGrpSpPr>
            <a:grpSpLocks/>
          </p:cNvGrpSpPr>
          <p:nvPr/>
        </p:nvGrpSpPr>
        <p:grpSpPr bwMode="auto">
          <a:xfrm>
            <a:off x="5124308" y="4367812"/>
            <a:ext cx="1427939" cy="2687884"/>
            <a:chOff x="2256" y="2496"/>
            <a:chExt cx="816" cy="1536"/>
          </a:xfrm>
        </p:grpSpPr>
        <p:sp>
          <p:nvSpPr>
            <p:cNvPr id="67606" name="Rectangle 22">
              <a:extLst>
                <a:ext uri="{FF2B5EF4-FFF2-40B4-BE49-F238E27FC236}">
                  <a16:creationId xmlns:a16="http://schemas.microsoft.com/office/drawing/2014/main" id="{50C11BEE-5135-834B-A616-D0385A64B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83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11100000</a:t>
              </a:r>
            </a:p>
          </p:txBody>
        </p:sp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E93CB514-E397-EB49-BBC7-191697EEA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024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08" name="Rectangle 24">
              <a:extLst>
                <a:ext uri="{FF2B5EF4-FFF2-40B4-BE49-F238E27FC236}">
                  <a16:creationId xmlns:a16="http://schemas.microsoft.com/office/drawing/2014/main" id="{1041D005-0F42-9743-B418-EF2992B98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216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00100000</a:t>
              </a:r>
            </a:p>
          </p:txBody>
        </p:sp>
        <p:sp>
          <p:nvSpPr>
            <p:cNvPr id="67609" name="Rectangle 25">
              <a:extLst>
                <a:ext uri="{FF2B5EF4-FFF2-40B4-BE49-F238E27FC236}">
                  <a16:creationId xmlns:a16="http://schemas.microsoft.com/office/drawing/2014/main" id="{FC26EA9F-0DF9-764A-ACF0-9A8662144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08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00000000</a:t>
              </a:r>
            </a:p>
          </p:txBody>
        </p:sp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5603AB40-C2CA-534F-96E8-03521EF7D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600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10100000</a:t>
              </a:r>
            </a:p>
          </p:txBody>
        </p:sp>
        <p:sp>
          <p:nvSpPr>
            <p:cNvPr id="67611" name="Rectangle 27">
              <a:extLst>
                <a:ext uri="{FF2B5EF4-FFF2-40B4-BE49-F238E27FC236}">
                  <a16:creationId xmlns:a16="http://schemas.microsoft.com/office/drawing/2014/main" id="{A4638044-04F7-6E47-BBFC-372D06DB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792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01100000</a:t>
              </a:r>
            </a:p>
          </p:txBody>
        </p:sp>
        <p:sp>
          <p:nvSpPr>
            <p:cNvPr id="67612" name="Line 28">
              <a:extLst>
                <a:ext uri="{FF2B5EF4-FFF2-40B4-BE49-F238E27FC236}">
                  <a16:creationId xmlns:a16="http://schemas.microsoft.com/office/drawing/2014/main" id="{57C75057-067F-2D4A-9B55-949F07B07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613" name="Text Box 29">
              <a:extLst>
                <a:ext uri="{FF2B5EF4-FFF2-40B4-BE49-F238E27FC236}">
                  <a16:creationId xmlns:a16="http://schemas.microsoft.com/office/drawing/2014/main" id="{3BE2BD58-1372-3E4E-82E1-B53365B86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5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2</a:t>
              </a:r>
            </a:p>
          </p:txBody>
        </p:sp>
      </p:grpSp>
      <p:grpSp>
        <p:nvGrpSpPr>
          <p:cNvPr id="67614" name="Group 30">
            <a:extLst>
              <a:ext uri="{FF2B5EF4-FFF2-40B4-BE49-F238E27FC236}">
                <a16:creationId xmlns:a16="http://schemas.microsoft.com/office/drawing/2014/main" id="{B1020C87-BC3E-2443-92CB-FDD8D9FE9B1A}"/>
              </a:ext>
            </a:extLst>
          </p:cNvPr>
          <p:cNvGrpSpPr>
            <a:grpSpLocks/>
          </p:cNvGrpSpPr>
          <p:nvPr/>
        </p:nvGrpSpPr>
        <p:grpSpPr bwMode="auto">
          <a:xfrm>
            <a:off x="6636243" y="4367812"/>
            <a:ext cx="1427939" cy="2687884"/>
            <a:chOff x="3120" y="2496"/>
            <a:chExt cx="816" cy="1536"/>
          </a:xfrm>
        </p:grpSpPr>
        <p:sp>
          <p:nvSpPr>
            <p:cNvPr id="67615" name="Rectangle 31">
              <a:extLst>
                <a:ext uri="{FF2B5EF4-FFF2-40B4-BE49-F238E27FC236}">
                  <a16:creationId xmlns:a16="http://schemas.microsoft.com/office/drawing/2014/main" id="{80956031-3963-854D-9555-AE42AD5B1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832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01110000</a:t>
              </a:r>
            </a:p>
          </p:txBody>
        </p:sp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59439DCB-62F2-E741-B674-F5E6DA636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024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00100000</a:t>
              </a:r>
            </a:p>
          </p:txBody>
        </p:sp>
        <p:sp>
          <p:nvSpPr>
            <p:cNvPr id="67617" name="Rectangle 33">
              <a:extLst>
                <a:ext uri="{FF2B5EF4-FFF2-40B4-BE49-F238E27FC236}">
                  <a16:creationId xmlns:a16="http://schemas.microsoft.com/office/drawing/2014/main" id="{0B3E33C1-AB5A-964A-8B58-82036883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216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10010000</a:t>
              </a:r>
            </a:p>
          </p:txBody>
        </p:sp>
        <p:sp>
          <p:nvSpPr>
            <p:cNvPr id="67618" name="Rectangle 34">
              <a:extLst>
                <a:ext uri="{FF2B5EF4-FFF2-40B4-BE49-F238E27FC236}">
                  <a16:creationId xmlns:a16="http://schemas.microsoft.com/office/drawing/2014/main" id="{9287DC97-79F2-2D48-AFBD-BC517FE93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408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10000000</a:t>
              </a:r>
            </a:p>
          </p:txBody>
        </p:sp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4D62AC3E-B91B-4C4B-80D9-326AADD33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600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11010000</a:t>
              </a:r>
            </a:p>
          </p:txBody>
        </p:sp>
        <p:sp>
          <p:nvSpPr>
            <p:cNvPr id="67620" name="Rectangle 36">
              <a:extLst>
                <a:ext uri="{FF2B5EF4-FFF2-40B4-BE49-F238E27FC236}">
                  <a16:creationId xmlns:a16="http://schemas.microsoft.com/office/drawing/2014/main" id="{1AF4BF33-A1C2-5C46-B375-FFE92E88E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79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10110000</a:t>
              </a:r>
            </a:p>
          </p:txBody>
        </p:sp>
        <p:sp>
          <p:nvSpPr>
            <p:cNvPr id="67621" name="Line 37">
              <a:extLst>
                <a:ext uri="{FF2B5EF4-FFF2-40B4-BE49-F238E27FC236}">
                  <a16:creationId xmlns:a16="http://schemas.microsoft.com/office/drawing/2014/main" id="{476B0768-B4FA-BF41-A9BA-091463728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622" name="Text Box 38">
              <a:extLst>
                <a:ext uri="{FF2B5EF4-FFF2-40B4-BE49-F238E27FC236}">
                  <a16:creationId xmlns:a16="http://schemas.microsoft.com/office/drawing/2014/main" id="{E3A1E7A4-49A6-FA48-86BA-718D838ACA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9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3</a:t>
              </a:r>
            </a:p>
          </p:txBody>
        </p:sp>
      </p:grpSp>
      <p:grpSp>
        <p:nvGrpSpPr>
          <p:cNvPr id="67623" name="Group 39">
            <a:extLst>
              <a:ext uri="{FF2B5EF4-FFF2-40B4-BE49-F238E27FC236}">
                <a16:creationId xmlns:a16="http://schemas.microsoft.com/office/drawing/2014/main" id="{F6471928-9B16-6743-8199-F4A8AB1AA3F8}"/>
              </a:ext>
            </a:extLst>
          </p:cNvPr>
          <p:cNvGrpSpPr>
            <a:grpSpLocks/>
          </p:cNvGrpSpPr>
          <p:nvPr/>
        </p:nvGrpSpPr>
        <p:grpSpPr bwMode="auto">
          <a:xfrm>
            <a:off x="8148178" y="4367812"/>
            <a:ext cx="1427939" cy="2687884"/>
            <a:chOff x="3984" y="2496"/>
            <a:chExt cx="816" cy="1536"/>
          </a:xfrm>
        </p:grpSpPr>
        <p:sp>
          <p:nvSpPr>
            <p:cNvPr id="67624" name="Rectangle 40">
              <a:extLst>
                <a:ext uri="{FF2B5EF4-FFF2-40B4-BE49-F238E27FC236}">
                  <a16:creationId xmlns:a16="http://schemas.microsoft.com/office/drawing/2014/main" id="{169DF340-3310-5A4D-B28B-B9FDA07B9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83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10111000</a:t>
              </a:r>
            </a:p>
          </p:txBody>
        </p:sp>
        <p:sp>
          <p:nvSpPr>
            <p:cNvPr id="67625" name="Rectangle 41">
              <a:extLst>
                <a:ext uri="{FF2B5EF4-FFF2-40B4-BE49-F238E27FC236}">
                  <a16:creationId xmlns:a16="http://schemas.microsoft.com/office/drawing/2014/main" id="{1A83F9A2-2F63-5A49-AAB2-969C86557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024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00010000</a:t>
              </a:r>
            </a:p>
          </p:txBody>
        </p:sp>
        <p:sp>
          <p:nvSpPr>
            <p:cNvPr id="67626" name="Rectangle 42">
              <a:extLst>
                <a:ext uri="{FF2B5EF4-FFF2-40B4-BE49-F238E27FC236}">
                  <a16:creationId xmlns:a16="http://schemas.microsoft.com/office/drawing/2014/main" id="{F8D1B17E-E3F3-6543-9D50-744B79C8B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216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01001000</a:t>
              </a:r>
            </a:p>
          </p:txBody>
        </p:sp>
        <p:sp>
          <p:nvSpPr>
            <p:cNvPr id="67627" name="Rectangle 43">
              <a:extLst>
                <a:ext uri="{FF2B5EF4-FFF2-40B4-BE49-F238E27FC236}">
                  <a16:creationId xmlns:a16="http://schemas.microsoft.com/office/drawing/2014/main" id="{C6EDE030-3893-5D45-960F-863A5A93C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408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28" name="Rectangle 44">
              <a:extLst>
                <a:ext uri="{FF2B5EF4-FFF2-40B4-BE49-F238E27FC236}">
                  <a16:creationId xmlns:a16="http://schemas.microsoft.com/office/drawing/2014/main" id="{60AD439F-C315-D845-AF24-5A9964D9D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600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01101000</a:t>
              </a:r>
            </a:p>
          </p:txBody>
        </p:sp>
        <p:sp>
          <p:nvSpPr>
            <p:cNvPr id="67629" name="Rectangle 45">
              <a:extLst>
                <a:ext uri="{FF2B5EF4-FFF2-40B4-BE49-F238E27FC236}">
                  <a16:creationId xmlns:a16="http://schemas.microsoft.com/office/drawing/2014/main" id="{2ABD1683-55ED-5449-B0C9-EBA541C57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79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11011000</a:t>
              </a:r>
            </a:p>
          </p:txBody>
        </p:sp>
        <p:sp>
          <p:nvSpPr>
            <p:cNvPr id="67630" name="Line 46">
              <a:extLst>
                <a:ext uri="{FF2B5EF4-FFF2-40B4-BE49-F238E27FC236}">
                  <a16:creationId xmlns:a16="http://schemas.microsoft.com/office/drawing/2014/main" id="{0F4009AC-E6A9-3A4A-8CD5-B05C937B4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631" name="Text Box 47">
              <a:extLst>
                <a:ext uri="{FF2B5EF4-FFF2-40B4-BE49-F238E27FC236}">
                  <a16:creationId xmlns:a16="http://schemas.microsoft.com/office/drawing/2014/main" id="{A98607A5-04F0-1746-ACB3-7D8401410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4</a:t>
              </a:r>
            </a:p>
          </p:txBody>
        </p:sp>
      </p:grpSp>
      <p:sp>
        <p:nvSpPr>
          <p:cNvPr id="67632" name="Rectangle 48">
            <a:extLst>
              <a:ext uri="{FF2B5EF4-FFF2-40B4-BE49-F238E27FC236}">
                <a16:creationId xmlns:a16="http://schemas.microsoft.com/office/drawing/2014/main" id="{E3AC223E-4274-9A40-B598-B5D6D4254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199819"/>
            <a:ext cx="1343942" cy="58797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Referenced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this tick</a:t>
            </a:r>
          </a:p>
        </p:txBody>
      </p:sp>
      <p:sp>
        <p:nvSpPr>
          <p:cNvPr id="67633" name="Rectangle 49">
            <a:extLst>
              <a:ext uri="{FF2B5EF4-FFF2-40B4-BE49-F238E27FC236}">
                <a16:creationId xmlns:a16="http://schemas.microsoft.com/office/drawing/2014/main" id="{18AA1A21-9B3D-0A40-B660-4F5081B18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4955787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4" name="Rectangle 50">
            <a:extLst>
              <a:ext uri="{FF2B5EF4-FFF2-40B4-BE49-F238E27FC236}">
                <a16:creationId xmlns:a16="http://schemas.microsoft.com/office/drawing/2014/main" id="{D3DA86AE-B08F-1048-9CB2-1FBB4645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5291772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5" name="Rectangle 51">
            <a:extLst>
              <a:ext uri="{FF2B5EF4-FFF2-40B4-BE49-F238E27FC236}">
                <a16:creationId xmlns:a16="http://schemas.microsoft.com/office/drawing/2014/main" id="{AC1955EB-E89D-724B-9C68-3C61B8FA1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5627758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2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6" name="Rectangle 52">
            <a:extLst>
              <a:ext uri="{FF2B5EF4-FFF2-40B4-BE49-F238E27FC236}">
                <a16:creationId xmlns:a16="http://schemas.microsoft.com/office/drawing/2014/main" id="{9103F9F2-E6AB-2542-AF77-9D61257EE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5963743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3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7" name="Rectangle 53">
            <a:extLst>
              <a:ext uri="{FF2B5EF4-FFF2-40B4-BE49-F238E27FC236}">
                <a16:creationId xmlns:a16="http://schemas.microsoft.com/office/drawing/2014/main" id="{EF93900D-0A5C-A34C-AA4B-3B94455B3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6299729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4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8" name="Rectangle 54">
            <a:extLst>
              <a:ext uri="{FF2B5EF4-FFF2-40B4-BE49-F238E27FC236}">
                <a16:creationId xmlns:a16="http://schemas.microsoft.com/office/drawing/2014/main" id="{34B7BF28-2295-C840-ABF0-658BABF4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6635714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5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9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8 is due this Friday: 2 extra attempts</a:t>
            </a:r>
          </a:p>
          <a:p>
            <a:pPr lvl="1"/>
            <a:r>
              <a:rPr lang="en-US" dirty="0"/>
              <a:t>Quiz 2 is this Friday at 11:59 pm</a:t>
            </a:r>
          </a:p>
          <a:p>
            <a:pPr lvl="1"/>
            <a:r>
              <a:rPr lang="en-US" dirty="0"/>
              <a:t>Lab 3 is due on Tuesday 3/28 at 11:59 pm</a:t>
            </a:r>
          </a:p>
          <a:p>
            <a:pPr lvl="1"/>
            <a:r>
              <a:rPr lang="en-US" dirty="0"/>
              <a:t>Project 3 is due </a:t>
            </a:r>
            <a:r>
              <a:rPr lang="en-US"/>
              <a:t>Friday 4/7</a:t>
            </a:r>
            <a:r>
              <a:rPr lang="en-US" b="1"/>
              <a:t> </a:t>
            </a:r>
            <a:r>
              <a:rPr lang="en-US" dirty="0"/>
              <a:t>at 11:59 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15E18E49-F169-784B-B04A-AC343EDD8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Working set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733C6B2-F4AA-8A40-9EB2-C636662E40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800" i="1" dirty="0"/>
              <a:t>Demand paging</a:t>
            </a:r>
            <a:r>
              <a:rPr lang="en-US" altLang="en-US" sz="2800" dirty="0"/>
              <a:t>: bring a page into memory when it’s requested by the process</a:t>
            </a:r>
          </a:p>
          <a:p>
            <a:r>
              <a:rPr lang="en-US" altLang="en-US" sz="2800" dirty="0"/>
              <a:t>How many pages are needed?</a:t>
            </a:r>
          </a:p>
          <a:p>
            <a:pPr lvl="1"/>
            <a:r>
              <a:rPr lang="en-US" altLang="en-US" sz="2400" dirty="0"/>
              <a:t>Could be all of them, but not likely</a:t>
            </a:r>
          </a:p>
          <a:p>
            <a:pPr lvl="1"/>
            <a:r>
              <a:rPr lang="en-US" altLang="en-US" sz="2400" dirty="0"/>
              <a:t>Instead, processes reference a small set of pages at any given time—</a:t>
            </a:r>
            <a:r>
              <a:rPr lang="en-US" altLang="en-US" sz="2400" i="1" dirty="0"/>
              <a:t>locality of reference</a:t>
            </a:r>
            <a:endParaRPr lang="en-US" altLang="en-US" sz="2400" dirty="0"/>
          </a:p>
          <a:p>
            <a:pPr lvl="1"/>
            <a:r>
              <a:rPr lang="en-US" altLang="en-US" sz="2400" dirty="0"/>
              <a:t>Set of pages can be different for different processes or even different times in the running of a single process</a:t>
            </a:r>
          </a:p>
          <a:p>
            <a:r>
              <a:rPr lang="en-US" altLang="en-US" sz="2800" dirty="0"/>
              <a:t>Set of pages used by a process in a given interval of time is called the </a:t>
            </a:r>
            <a:r>
              <a:rPr lang="en-US" altLang="en-US" sz="2800" i="1" dirty="0"/>
              <a:t>working set</a:t>
            </a:r>
            <a:endParaRPr lang="en-US" altLang="en-US" sz="2800" dirty="0"/>
          </a:p>
          <a:p>
            <a:pPr lvl="1"/>
            <a:r>
              <a:rPr lang="en-US" altLang="en-US" sz="2400" dirty="0"/>
              <a:t>If entire working set is in memory, no page faults!</a:t>
            </a:r>
          </a:p>
          <a:p>
            <a:pPr lvl="1"/>
            <a:r>
              <a:rPr lang="en-US" altLang="en-US" sz="2400" dirty="0"/>
              <a:t>If insufficient space for working set, </a:t>
            </a:r>
            <a:r>
              <a:rPr lang="en-US" altLang="en-US" sz="2400" dirty="0">
                <a:highlight>
                  <a:srgbClr val="FF0000"/>
                </a:highlight>
              </a:rPr>
              <a:t>thrashing</a:t>
            </a:r>
            <a:r>
              <a:rPr lang="en-US" altLang="en-US" sz="2400" dirty="0"/>
              <a:t> may occur</a:t>
            </a:r>
          </a:p>
          <a:p>
            <a:pPr lvl="1"/>
            <a:r>
              <a:rPr lang="en-US" altLang="en-US" sz="2400" dirty="0"/>
              <a:t>Goal: keep most of working set in memory to minimize the number of page faults suffered by a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69718-6FB0-9941-82B1-4B59A4DE8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10CEA-B4CC-7446-A104-8C3218D4D7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D5B7F48-BA1C-D948-A355-83D311C2423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65450AE-581B-4D4F-B4B0-80B34B6CD4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big is the working set?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1EA3765E-DA51-9E4A-B6A8-17C825B47D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0164" y="4565553"/>
            <a:ext cx="9670232" cy="6141298"/>
          </a:xfrm>
        </p:spPr>
        <p:txBody>
          <a:bodyPr/>
          <a:lstStyle/>
          <a:p>
            <a:r>
              <a:rPr lang="en-US" altLang="en-US" sz="2646" dirty="0"/>
              <a:t>Working set is the set of pages used by the </a:t>
            </a:r>
            <a:r>
              <a:rPr lang="en-US" altLang="en-US" sz="2646" i="1" dirty="0"/>
              <a:t>k</a:t>
            </a:r>
            <a:r>
              <a:rPr lang="en-US" altLang="en-US" sz="2646" dirty="0"/>
              <a:t> most recent memory references</a:t>
            </a:r>
          </a:p>
          <a:p>
            <a:r>
              <a:rPr lang="en-US" altLang="en-US" sz="2646" dirty="0"/>
              <a:t>w(</a:t>
            </a:r>
            <a:r>
              <a:rPr lang="en-US" altLang="en-US" sz="2646" dirty="0" err="1"/>
              <a:t>k,t</a:t>
            </a:r>
            <a:r>
              <a:rPr lang="en-US" altLang="en-US" sz="2646" dirty="0"/>
              <a:t>) is the size of the working set at time </a:t>
            </a:r>
            <a:r>
              <a:rPr lang="en-US" altLang="en-US" sz="2646" i="1" dirty="0"/>
              <a:t>t</a:t>
            </a:r>
          </a:p>
          <a:p>
            <a:r>
              <a:rPr lang="en-US" altLang="en-US" sz="2646" dirty="0"/>
              <a:t>Working set may change over time</a:t>
            </a:r>
          </a:p>
          <a:p>
            <a:pPr lvl="1"/>
            <a:r>
              <a:rPr lang="en-US" altLang="en-US" sz="2205" dirty="0"/>
              <a:t>Size of working set can change over time as well…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397ACB-E0F4-FE42-BFD3-36927CFF18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146C4D-B898-AA4F-959B-64D625A995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AF0AF4B-4A3C-0942-BA87-BBADCB528B5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69636" name="Picture 4" descr="4-20">
            <a:extLst>
              <a:ext uri="{FF2B5EF4-FFF2-40B4-BE49-F238E27FC236}">
                <a16:creationId xmlns:a16="http://schemas.microsoft.com/office/drawing/2014/main" id="{233737B5-992B-094B-A3F5-E89D3E76D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2" y="1566183"/>
            <a:ext cx="8823121" cy="24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7" name="Text Box 5">
            <a:extLst>
              <a:ext uri="{FF2B5EF4-FFF2-40B4-BE49-F238E27FC236}">
                <a16:creationId xmlns:a16="http://schemas.microsoft.com/office/drawing/2014/main" id="{2566AFE5-5133-5049-AAA1-8A0B98A60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6845" y="3813087"/>
            <a:ext cx="325730" cy="4316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69638" name="Text Box 6">
            <a:extLst>
              <a:ext uri="{FF2B5EF4-FFF2-40B4-BE49-F238E27FC236}">
                <a16:creationId xmlns:a16="http://schemas.microsoft.com/office/drawing/2014/main" id="{E9118035-25F7-6544-92E0-B0FB91315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22" y="2099910"/>
            <a:ext cx="867545" cy="4316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w(k,t)</a:t>
            </a:r>
          </a:p>
        </p:txBody>
      </p:sp>
    </p:spTree>
    <p:extLst>
      <p:ext uri="{BB962C8B-B14F-4D97-AF65-F5344CB8AC3E}">
        <p14:creationId xmlns:p14="http://schemas.microsoft.com/office/powerpoint/2010/main" val="2546125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1E3C-E702-4E07-BFD4-FF9C9C8E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the Working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9DF1-B648-4F61-B62A-1D40F579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8034-36EC-4250-8885-15DE2A86342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EE799-AD1E-4B1A-A759-2C66B646C6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D873D-C897-42DE-BFCD-FC2BD754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2" y="1146981"/>
            <a:ext cx="8307809" cy="553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3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51232B28-397F-FD45-89DD-5AE99EC4B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Working set page replacement algorithm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52F9353-BB1A-C042-AF8D-874DAD8B04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EB6E2E2-B699-B943-A3EF-83569EFBEB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32C9B99-EC6F-F24F-A050-3AAA59D3424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70659" name="Picture 3" descr="4-21">
            <a:extLst>
              <a:ext uri="{FF2B5EF4-FFF2-40B4-BE49-F238E27FC236}">
                <a16:creationId xmlns:a16="http://schemas.microsoft.com/office/drawing/2014/main" id="{4C65C83A-053E-4F45-8804-CCA173E6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0" y="1291590"/>
            <a:ext cx="8846063" cy="52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961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replacement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24</a:t>
            </a:fld>
            <a:endParaRPr lang="en-GB" altLang="en-US"/>
          </a:p>
        </p:txBody>
      </p:sp>
      <p:graphicFrame>
        <p:nvGraphicFramePr>
          <p:cNvPr id="6" name="Group 3">
            <a:extLst>
              <a:ext uri="{FF2B5EF4-FFF2-40B4-BE49-F238E27FC236}">
                <a16:creationId xmlns:a16="http://schemas.microsoft.com/office/drawing/2014/main" id="{EF499547-A3F4-49D8-B6BB-C6E788F63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9558031"/>
              </p:ext>
            </p:extLst>
          </p:nvPr>
        </p:nvGraphicFramePr>
        <p:xfrm>
          <a:off x="277019" y="1685731"/>
          <a:ext cx="9671049" cy="4492741"/>
        </p:xfrm>
        <a:graphic>
          <a:graphicData uri="http://schemas.openxmlformats.org/drawingml/2006/table">
            <a:tbl>
              <a:tblPr/>
              <a:tblGrid>
                <a:gridCol w="3540818">
                  <a:extLst>
                    <a:ext uri="{9D8B030D-6E8A-4147-A177-3AD203B41FA5}">
                      <a16:colId xmlns:a16="http://schemas.microsoft.com/office/drawing/2014/main" val="2710235564"/>
                    </a:ext>
                  </a:extLst>
                </a:gridCol>
                <a:gridCol w="6130231">
                  <a:extLst>
                    <a:ext uri="{9D8B030D-6E8A-4147-A177-3AD203B41FA5}">
                      <a16:colId xmlns:a16="http://schemas.microsoft.com/office/drawing/2014/main" val="2277015032"/>
                    </a:ext>
                  </a:extLst>
                </a:gridCol>
              </a:tblGrid>
              <a:tr h="4367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Algorithm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Comment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80009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OPT (Optimal)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Not implementable, but useful as a benchmark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47829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NRU (Not Recently Used)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Crude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48205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FIFO (First-In, First Out)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Might throw out useful pages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823186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Second chance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Big improvement over FIFO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11845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Clock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Better implementation of second chance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5557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LRU (Least Recently Used)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Excellent, but hard to implement exactly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08211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NFU (Not Frequently Used)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Poor approximation to LRU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05124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Aging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Good approximation to LRU, efficient to implement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70328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Working Set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Somewhat expensive to implement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76423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WSClock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Implementable version of Working Set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31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6D97-1249-4DF4-9C65-8792CB06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75E84-CCEF-4FFA-89B7-8FA5CA7C7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simulate page replacement algorithms</a:t>
            </a:r>
          </a:p>
          <a:p>
            <a:pPr lvl="1"/>
            <a:r>
              <a:rPr lang="en-US" dirty="0"/>
              <a:t>FIFO/Clock</a:t>
            </a:r>
          </a:p>
          <a:p>
            <a:pPr lvl="1"/>
            <a:r>
              <a:rPr lang="en-US" dirty="0"/>
              <a:t>LRU, OPT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B372D-DE46-41CD-A6BC-FF1817E8004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0B5BC-CD6B-4301-BC3A-49CB249E6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71886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72" name="Rectangle 108">
            <a:extLst>
              <a:ext uri="{FF2B5EF4-FFF2-40B4-BE49-F238E27FC236}">
                <a16:creationId xmlns:a16="http://schemas.microsoft.com/office/drawing/2014/main" id="{497ED6D3-82F2-5648-AA96-0A2A24F11B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is modeling done?</a:t>
            </a:r>
          </a:p>
        </p:txBody>
      </p:sp>
      <p:sp>
        <p:nvSpPr>
          <p:cNvPr id="88173" name="Rectangle 109">
            <a:extLst>
              <a:ext uri="{FF2B5EF4-FFF2-40B4-BE49-F238E27FC236}">
                <a16:creationId xmlns:a16="http://schemas.microsoft.com/office/drawing/2014/main" id="{53F4F09E-AA95-2040-B94E-0F0A45585D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Generate a list of references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Artificial (made up)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Trace a real workload (set of processes)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Use an array (or other structure) to track the pages in physical memory at any given time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May keep other information per page to help simulate the algorithm (modification time, time when paged in, etc.)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Run through references, applying the replacement algorithm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Example: FIFO replacement on reference string 0 1 2 3 0 1 4 0 1 2 3 4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Page replacements highlighted in yellow</a:t>
            </a:r>
          </a:p>
        </p:txBody>
      </p:sp>
      <p:sp>
        <p:nvSpPr>
          <p:cNvPr id="110" name="Footer Placeholder 4">
            <a:extLst>
              <a:ext uri="{FF2B5EF4-FFF2-40B4-BE49-F238E27FC236}">
                <a16:creationId xmlns:a16="http://schemas.microsoft.com/office/drawing/2014/main" id="{10D9F2C4-A5AC-0442-9913-32D5CE205C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Slide Number Placeholder 5">
            <a:extLst>
              <a:ext uri="{FF2B5EF4-FFF2-40B4-BE49-F238E27FC236}">
                <a16:creationId xmlns:a16="http://schemas.microsoft.com/office/drawing/2014/main" id="{02DF15F3-6E31-8A4F-AC02-F3862E889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0CE9054-2A2D-E94B-BADE-39656B8104B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88066" name="Group 2">
            <a:extLst>
              <a:ext uri="{FF2B5EF4-FFF2-40B4-BE49-F238E27FC236}">
                <a16:creationId xmlns:a16="http://schemas.microsoft.com/office/drawing/2014/main" id="{5ECF1791-E305-BE4F-9941-168A42132BDB}"/>
              </a:ext>
            </a:extLst>
          </p:cNvPr>
          <p:cNvGraphicFramePr>
            <a:graphicFrameLocks noGrp="1"/>
          </p:cNvGraphicFramePr>
          <p:nvPr/>
        </p:nvGraphicFramePr>
        <p:xfrm>
          <a:off x="1428467" y="4871790"/>
          <a:ext cx="5963742" cy="1622384"/>
        </p:xfrm>
        <a:graphic>
          <a:graphicData uri="http://schemas.openxmlformats.org/drawingml/2006/table">
            <a:tbl>
              <a:tblPr/>
              <a:tblGrid>
                <a:gridCol w="1847921">
                  <a:extLst>
                    <a:ext uri="{9D8B030D-6E8A-4147-A177-3AD203B41FA5}">
                      <a16:colId xmlns:a16="http://schemas.microsoft.com/office/drawing/2014/main" val="1620060904"/>
                    </a:ext>
                  </a:extLst>
                </a:gridCol>
                <a:gridCol w="251989">
                  <a:extLst>
                    <a:ext uri="{9D8B030D-6E8A-4147-A177-3AD203B41FA5}">
                      <a16:colId xmlns:a16="http://schemas.microsoft.com/office/drawing/2014/main" val="535534000"/>
                    </a:ext>
                  </a:extLst>
                </a:gridCol>
                <a:gridCol w="365735">
                  <a:extLst>
                    <a:ext uri="{9D8B030D-6E8A-4147-A177-3AD203B41FA5}">
                      <a16:colId xmlns:a16="http://schemas.microsoft.com/office/drawing/2014/main" val="159796182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767569357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634246159"/>
                    </a:ext>
                  </a:extLst>
                </a:gridCol>
                <a:gridCol w="316736">
                  <a:extLst>
                    <a:ext uri="{9D8B030D-6E8A-4147-A177-3AD203B41FA5}">
                      <a16:colId xmlns:a16="http://schemas.microsoft.com/office/drawing/2014/main" val="569304450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3148476579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3711524086"/>
                    </a:ext>
                  </a:extLst>
                </a:gridCol>
                <a:gridCol w="316737">
                  <a:extLst>
                    <a:ext uri="{9D8B030D-6E8A-4147-A177-3AD203B41FA5}">
                      <a16:colId xmlns:a16="http://schemas.microsoft.com/office/drawing/2014/main" val="910588313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826796206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1583324176"/>
                    </a:ext>
                  </a:extLst>
                </a:gridCol>
                <a:gridCol w="316736">
                  <a:extLst>
                    <a:ext uri="{9D8B030D-6E8A-4147-A177-3AD203B41FA5}">
                      <a16:colId xmlns:a16="http://schemas.microsoft.com/office/drawing/2014/main" val="1262574083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233008876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3393106909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Page referenced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45089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Youngest page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990322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364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Oldest page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96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78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3A75A-10AE-4411-B3C2-6A5636B8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Simulation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E1DC-57F3-44D9-B6F0-9199317C1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https://sim-50.github.io/cs-tools/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429D3-2FB8-4CF8-98FC-CAF7B94531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E0D97-624B-4276-92DE-19E23DC8E1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28137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6043-45E2-426D-A4F0-204CDD9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with 3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C47E-0D11-427F-AE3D-BCE27C229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1F908-2703-4CD8-8783-52C2ABDEE0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E712E-8F83-4F79-AFE2-4F94901E9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829B9-BC9C-463F-8D3F-F6D5DECE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0" y="1111637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43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366E-0A3A-49CF-AFBA-2E08698A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24D1-1496-4BBF-94F9-87C0EA011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1485C-6F1F-4317-A2D2-5971048AE2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AD182-62AD-4FE3-8BAB-0ABC9426A6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4A87B-C669-4A94-BFB8-769EB104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1" y="985144"/>
            <a:ext cx="9110241" cy="60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allocation and protection</a:t>
            </a:r>
          </a:p>
          <a:p>
            <a:pPr lvl="1"/>
            <a:r>
              <a:rPr lang="en-US" dirty="0"/>
              <a:t>Take 1: Variable-size segments, base and limit registers</a:t>
            </a:r>
          </a:p>
          <a:p>
            <a:pPr lvl="1"/>
            <a:r>
              <a:rPr lang="en-US" dirty="0"/>
              <a:t>Take 2: Virtual memory</a:t>
            </a:r>
          </a:p>
          <a:p>
            <a:pPr lvl="2"/>
            <a:r>
              <a:rPr lang="en-US" dirty="0"/>
              <a:t>Fixed-size pages, on-demand, appear as if having more memory that physically in the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245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4146-D8E5-4192-9AFD-C8B74409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with 4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91284-7853-4EBB-A2DC-8EC91171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61AF6-7497-4343-8E4A-0221AF4ABE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D7104-DC32-4624-8182-9FD16C8F3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74C0B-A2D3-4623-ADF3-8AF70A6D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987226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89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11" name="Rectangle 123">
            <a:extLst>
              <a:ext uri="{FF2B5EF4-FFF2-40B4-BE49-F238E27FC236}">
                <a16:creationId xmlns:a16="http://schemas.microsoft.com/office/drawing/2014/main" id="{2A341B00-AD74-3A40-B7DA-14E951B21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Belady’s anomaly</a:t>
            </a:r>
          </a:p>
        </p:txBody>
      </p:sp>
      <p:sp>
        <p:nvSpPr>
          <p:cNvPr id="89212" name="Rectangle 124">
            <a:extLst>
              <a:ext uri="{FF2B5EF4-FFF2-40B4-BE49-F238E27FC236}">
                <a16:creationId xmlns:a16="http://schemas.microsoft.com/office/drawing/2014/main" id="{61D708AF-D2A4-CC45-A024-D1C5ADF36B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46" dirty="0"/>
              <a:t>Reduce the number of page faults by supplying more memory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Use previous reference string and FIFO algorithm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Add another page to physical memory (total 4 pages)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More page faults (10 vs. 9), not fewer!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This is called </a:t>
            </a:r>
            <a:r>
              <a:rPr lang="en-US" altLang="en-US" sz="2205" i="1" dirty="0" err="1"/>
              <a:t>Belady’s</a:t>
            </a:r>
            <a:r>
              <a:rPr lang="en-US" altLang="en-US" sz="2205" i="1" dirty="0"/>
              <a:t> anomaly</a:t>
            </a:r>
            <a:endParaRPr lang="en-US" altLang="en-US" sz="2205" dirty="0"/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Adding more pages shouldn’t result in worse performance!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Motivated the study of paging algorithms</a:t>
            </a:r>
          </a:p>
        </p:txBody>
      </p:sp>
      <p:sp>
        <p:nvSpPr>
          <p:cNvPr id="125" name="Footer Placeholder 4">
            <a:extLst>
              <a:ext uri="{FF2B5EF4-FFF2-40B4-BE49-F238E27FC236}">
                <a16:creationId xmlns:a16="http://schemas.microsoft.com/office/drawing/2014/main" id="{51B034F3-8E6A-6542-8405-5BB382E80D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26" name="Slide Number Placeholder 5">
            <a:extLst>
              <a:ext uri="{FF2B5EF4-FFF2-40B4-BE49-F238E27FC236}">
                <a16:creationId xmlns:a16="http://schemas.microsoft.com/office/drawing/2014/main" id="{3A0CF51B-CB3C-0D4E-9F9D-E133E7C5F1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431BB398-AC7C-804F-8023-0348B6CA230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06D0-F72B-42A7-9E38-C3738E05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43A8A-500A-4B52-A8BA-12470716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C7A6-BA43-4D07-931D-D04AFF018D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285B3-5A2B-48DF-9EFF-D49FD58F52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5675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CEEC4CEE-B6D7-3C48-A7E8-E8CF479D74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more replacement algorithms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24B7D955-836F-F443-88A5-4C4DB40B9C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Paging system characterized by: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Reference string of executing process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Page replacement algorithm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Number of page frames available in physical memory (</a:t>
            </a:r>
            <a:r>
              <a:rPr lang="en-US" altLang="en-US" i="1"/>
              <a:t>m</a:t>
            </a:r>
            <a:r>
              <a:rPr lang="en-US" altLang="en-US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/>
              <a:t>Model this by keeping track of all </a:t>
            </a:r>
            <a:r>
              <a:rPr lang="en-US" altLang="en-US" i="1"/>
              <a:t>n</a:t>
            </a:r>
            <a:r>
              <a:rPr lang="en-US" altLang="en-US"/>
              <a:t> pages referenced in array </a:t>
            </a:r>
            <a:r>
              <a:rPr lang="en-US" altLang="en-US" i="1"/>
              <a:t>M</a:t>
            </a: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/>
              <a:t>Top part of </a:t>
            </a:r>
            <a:r>
              <a:rPr lang="en-US" altLang="en-US" i="1"/>
              <a:t>M </a:t>
            </a:r>
            <a:r>
              <a:rPr lang="en-US" altLang="en-US"/>
              <a:t>has </a:t>
            </a:r>
            <a:r>
              <a:rPr lang="en-US" altLang="en-US" i="1"/>
              <a:t>m</a:t>
            </a:r>
            <a:r>
              <a:rPr lang="en-US" altLang="en-US"/>
              <a:t> pages in memory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Bottom part of </a:t>
            </a:r>
            <a:r>
              <a:rPr lang="en-US" altLang="en-US" i="1"/>
              <a:t>M</a:t>
            </a:r>
            <a:r>
              <a:rPr lang="en-US" altLang="en-US"/>
              <a:t> has </a:t>
            </a:r>
            <a:r>
              <a:rPr lang="en-US" altLang="en-US" i="1"/>
              <a:t>n-m</a:t>
            </a:r>
            <a:r>
              <a:rPr lang="en-US" altLang="en-US"/>
              <a:t> pages stored on disk</a:t>
            </a:r>
          </a:p>
          <a:p>
            <a:pPr>
              <a:lnSpc>
                <a:spcPct val="90000"/>
              </a:lnSpc>
            </a:pPr>
            <a:r>
              <a:rPr lang="en-US" altLang="en-US"/>
              <a:t>Page replacement occurs when page moves from top to bottom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Top and bottom parts may be rearranged without causing movement between memory and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91284-1D8B-204E-8583-15360BFEFC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E849E-C9F8-374C-94E0-A6FE4F532B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DEC6E80C-C306-AD49-8CB3-B4E0AE10F1E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98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A308C4C6-FA8B-7242-BB54-6F696FC5E8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LRU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F688453B-22BC-814A-8D07-64C996A806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Model LRU replacement with</a:t>
            </a:r>
          </a:p>
          <a:p>
            <a:pPr lvl="1"/>
            <a:r>
              <a:rPr lang="en-US" altLang="en-US" sz="2205" dirty="0"/>
              <a:t>8 unique references in the reference string</a:t>
            </a:r>
          </a:p>
          <a:p>
            <a:pPr lvl="1"/>
            <a:r>
              <a:rPr lang="en-US" altLang="en-US" sz="2205" dirty="0"/>
              <a:t>4 pages of physical memory</a:t>
            </a:r>
          </a:p>
          <a:p>
            <a:r>
              <a:rPr lang="en-US" altLang="en-US" sz="2646" dirty="0"/>
              <a:t>Array state over time shown below</a:t>
            </a:r>
          </a:p>
          <a:p>
            <a:r>
              <a:rPr lang="en-US" altLang="en-US" sz="2646" dirty="0"/>
              <a:t>LRU treats list of pages like a stack</a:t>
            </a:r>
          </a:p>
        </p:txBody>
      </p:sp>
      <p:sp>
        <p:nvSpPr>
          <p:cNvPr id="292" name="Footer Placeholder 4">
            <a:extLst>
              <a:ext uri="{FF2B5EF4-FFF2-40B4-BE49-F238E27FC236}">
                <a16:creationId xmlns:a16="http://schemas.microsoft.com/office/drawing/2014/main" id="{C13D240D-F0A0-3841-884C-711F5A23EC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93" name="Slide Number Placeholder 5">
            <a:extLst>
              <a:ext uri="{FF2B5EF4-FFF2-40B4-BE49-F238E27FC236}">
                <a16:creationId xmlns:a16="http://schemas.microsoft.com/office/drawing/2014/main" id="{CBA3F80A-5F91-624A-998F-32AB96289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5DA7CADA-80DF-BE4B-998C-F85B4C81432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91140" name="Group 4">
            <a:extLst>
              <a:ext uri="{FF2B5EF4-FFF2-40B4-BE49-F238E27FC236}">
                <a16:creationId xmlns:a16="http://schemas.microsoft.com/office/drawing/2014/main" id="{46CEE4C2-E06A-F541-9603-29CFB44F9270}"/>
              </a:ext>
            </a:extLst>
          </p:cNvPr>
          <p:cNvGraphicFramePr>
            <a:graphicFrameLocks noGrp="1"/>
          </p:cNvGraphicFramePr>
          <p:nvPr/>
        </p:nvGraphicFramePr>
        <p:xfrm>
          <a:off x="1680459" y="3779837"/>
          <a:ext cx="6719705" cy="2967874"/>
        </p:xfrm>
        <a:graphic>
          <a:graphicData uri="http://schemas.openxmlformats.org/drawingml/2006/table">
            <a:tbl>
              <a:tblPr/>
              <a:tblGrid>
                <a:gridCol w="269488">
                  <a:extLst>
                    <a:ext uri="{9D8B030D-6E8A-4147-A177-3AD203B41FA5}">
                      <a16:colId xmlns:a16="http://schemas.microsoft.com/office/drawing/2014/main" val="3863846366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2883285329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595886839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332153876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403888626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757496146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2364259453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87623860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2838728985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874453376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801299595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1653921501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76872738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1658823008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383888446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628888685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1302331670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76071702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312153600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499003830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41545558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371923423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845545240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518742662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34465274"/>
                    </a:ext>
                  </a:extLst>
                </a:gridCol>
              </a:tblGrid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4834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99170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730285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468985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752881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47969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504854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812177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5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529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F600C797-217D-8C45-897E-6B19F8235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Stack algorithms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D610531E-62F6-F841-B62B-109FB5F50E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3200" dirty="0"/>
              <a:t>LRU is an example of a stack algorithm</a:t>
            </a:r>
          </a:p>
          <a:p>
            <a:r>
              <a:rPr lang="en-US" altLang="en-US" sz="3200" dirty="0"/>
              <a:t>For stack algorithms</a:t>
            </a:r>
          </a:p>
          <a:p>
            <a:pPr lvl="1"/>
            <a:r>
              <a:rPr lang="en-US" altLang="en-US" sz="2800" dirty="0"/>
              <a:t>Any page in memory with </a:t>
            </a:r>
            <a:r>
              <a:rPr lang="en-US" altLang="en-US" sz="2800" i="1" dirty="0"/>
              <a:t>m</a:t>
            </a:r>
            <a:r>
              <a:rPr lang="en-US" altLang="en-US" sz="2800" dirty="0"/>
              <a:t> physical pages is also in memory with </a:t>
            </a:r>
            <a:r>
              <a:rPr lang="en-US" altLang="en-US" sz="2800" i="1" dirty="0"/>
              <a:t>m</a:t>
            </a:r>
            <a:r>
              <a:rPr lang="en-US" altLang="en-US" sz="2800" dirty="0"/>
              <a:t>+1 physical pages</a:t>
            </a:r>
          </a:p>
          <a:p>
            <a:pPr lvl="1"/>
            <a:r>
              <a:rPr lang="en-US" altLang="en-US" sz="2800" dirty="0"/>
              <a:t>Increasing memory size is guaranteed to reduce (or at least not increase) the number of page faults</a:t>
            </a:r>
          </a:p>
          <a:p>
            <a:r>
              <a:rPr lang="en-US" altLang="en-US" sz="3200" dirty="0"/>
              <a:t>Stack algorithms do not suffer from </a:t>
            </a:r>
            <a:r>
              <a:rPr lang="en-US" altLang="en-US" sz="3200" dirty="0" err="1"/>
              <a:t>Belady’s</a:t>
            </a:r>
            <a:r>
              <a:rPr lang="en-US" altLang="en-US" sz="3200" dirty="0"/>
              <a:t> anomaly</a:t>
            </a:r>
          </a:p>
          <a:p>
            <a:r>
              <a:rPr lang="en-US" altLang="en-US" sz="3200" i="1" dirty="0"/>
              <a:t>Distance</a:t>
            </a:r>
            <a:r>
              <a:rPr lang="en-US" altLang="en-US" sz="3200" dirty="0"/>
              <a:t> of a reference == position of the page in the stack before the reference was made</a:t>
            </a:r>
          </a:p>
          <a:p>
            <a:pPr lvl="1"/>
            <a:r>
              <a:rPr lang="en-US" altLang="en-US" sz="2800" dirty="0"/>
              <a:t>Distance is </a:t>
            </a:r>
            <a:r>
              <a:rPr lang="en-US" altLang="en-US" sz="2800" dirty="0">
                <a:latin typeface="Symbol" pitchFamily="2" charset="2"/>
              </a:rPr>
              <a:t></a:t>
            </a:r>
            <a:r>
              <a:rPr lang="en-US" altLang="en-US" sz="2800" dirty="0"/>
              <a:t>if no reference had been made before</a:t>
            </a:r>
          </a:p>
          <a:p>
            <a:pPr lvl="1"/>
            <a:r>
              <a:rPr lang="en-US" altLang="en-US" sz="2800" dirty="0"/>
              <a:t>Distance depends on reference string and paging algorithm: might be different for LRU and optimal (both stack algorithms)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C86D4-783D-9B4E-BB82-DDFF38B134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6DEC9-A78A-EA4B-8E5A-C8C9728661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9EA38D9-438A-AD4C-B560-78C7F583D8B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64B9863C-1574-3E49-9ABA-1103C42C5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Predicting page fault rates using distance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3F280EAA-6EDD-1440-AE40-5E270DEC94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Distance can be used to predict page fault rates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a single pass over the reference string to generate the distance string on-the-fly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Keep an array of counts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Entry </a:t>
            </a:r>
            <a:r>
              <a:rPr lang="en-US" altLang="en-US" i="1"/>
              <a:t>j</a:t>
            </a:r>
            <a:r>
              <a:rPr lang="en-US" altLang="en-US"/>
              <a:t> counts the number of times distance </a:t>
            </a:r>
            <a:r>
              <a:rPr lang="en-US" altLang="en-US" i="1"/>
              <a:t>j</a:t>
            </a:r>
            <a:r>
              <a:rPr lang="en-US" altLang="en-US"/>
              <a:t> occurs in the distance string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number of page faults for a memory of size </a:t>
            </a:r>
            <a:r>
              <a:rPr lang="en-US" altLang="en-US" i="1" dirty="0"/>
              <a:t>m</a:t>
            </a:r>
            <a:r>
              <a:rPr lang="en-US" altLang="en-US" dirty="0"/>
              <a:t> is the sum of the counts for </a:t>
            </a:r>
            <a:r>
              <a:rPr lang="en-US" altLang="en-US" i="1" dirty="0"/>
              <a:t>j&gt;m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This can be done in a single pass!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Makes for fast simulations of page replacement algorithms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This is why virtual memory theorists like stack algorithms!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0FDFC-A255-3447-AA90-9E768A8579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68AC1-5EB1-EE46-9CE8-D089590BBC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91B9271-4FEB-6648-A738-471B88FC912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173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0AEC-CE62-4DD2-B9AC-37CFDB4A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272B-6014-43A3-8810-3C1B6CABB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A2438-7D41-4FED-A78A-50DD314EF0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7B8EF-BE50-4420-9435-C7EBADBC2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2735D-D24F-4C52-ACEC-1CDA9191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66" y="1104465"/>
            <a:ext cx="8516679" cy="56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9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6019-F237-42CC-8D3C-963354B0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B44F4-1B6D-4979-8565-295D944F2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FA98E-0541-4ADD-8F65-660543E1FE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9ED10-D264-409C-B364-9CF1DC857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10541-E48D-47D1-9620-FB931B4C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3" y="1091733"/>
            <a:ext cx="8628624" cy="57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3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46B3423-A3E0-0C4B-96F3-9404175B2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Paging and page tables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13463CE-198E-A14F-8EA8-AE74CF1792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4956721" cy="61412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5"/>
              <a:t>Virtual addresses mapped to physical addresses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Unit of mapping is called a </a:t>
            </a:r>
            <a:r>
              <a:rPr lang="en-US" altLang="en-US" sz="1984" i="1"/>
              <a:t>page</a:t>
            </a:r>
            <a:endParaRPr lang="en-US" altLang="en-US" sz="1984"/>
          </a:p>
          <a:p>
            <a:pPr lvl="1">
              <a:lnSpc>
                <a:spcPct val="90000"/>
              </a:lnSpc>
            </a:pPr>
            <a:r>
              <a:rPr lang="en-US" altLang="en-US" sz="1984"/>
              <a:t>All addresses in the same virtual page are in the same physical page</a:t>
            </a:r>
          </a:p>
          <a:p>
            <a:pPr lvl="1">
              <a:lnSpc>
                <a:spcPct val="90000"/>
              </a:lnSpc>
            </a:pPr>
            <a:r>
              <a:rPr lang="en-US" altLang="en-US" sz="1984" i="1"/>
              <a:t>Page table entry</a:t>
            </a:r>
            <a:r>
              <a:rPr lang="en-US" altLang="en-US" sz="1984"/>
              <a:t> (PTE) contains translation for a single page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Table translates virtual page number to physical page number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Not all virtual memory has a physical page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Not every physical page need be used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Example: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64 KB virtual memory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32 KB physical memory</a:t>
            </a:r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C2AFBFD7-2F9A-4D4B-A478-5E703FDDE2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57FB894D-9D27-A247-B1A6-4AE5148683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731CC7A-C67F-F741-8D7D-AF9432431D0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6935" name="Rectangle 71">
            <a:extLst>
              <a:ext uri="{FF2B5EF4-FFF2-40B4-BE49-F238E27FC236}">
                <a16:creationId xmlns:a16="http://schemas.microsoft.com/office/drawing/2014/main" id="{D1CDADA6-4C33-4346-81F3-EBDBDD349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5543761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0–4K</a:t>
            </a:r>
          </a:p>
        </p:txBody>
      </p:sp>
      <p:sp>
        <p:nvSpPr>
          <p:cNvPr id="36937" name="Rectangle 73">
            <a:extLst>
              <a:ext uri="{FF2B5EF4-FFF2-40B4-BE49-F238E27FC236}">
                <a16:creationId xmlns:a16="http://schemas.microsoft.com/office/drawing/2014/main" id="{135E3864-6D68-5741-98F7-DCB301197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5291772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4–8K</a:t>
            </a:r>
          </a:p>
        </p:txBody>
      </p:sp>
      <p:sp>
        <p:nvSpPr>
          <p:cNvPr id="36939" name="Rectangle 75">
            <a:extLst>
              <a:ext uri="{FF2B5EF4-FFF2-40B4-BE49-F238E27FC236}">
                <a16:creationId xmlns:a16="http://schemas.microsoft.com/office/drawing/2014/main" id="{F8A00DBC-B28F-1D45-B954-0F1A0724D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5039783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8–12K</a:t>
            </a:r>
          </a:p>
        </p:txBody>
      </p:sp>
      <p:sp>
        <p:nvSpPr>
          <p:cNvPr id="36941" name="Rectangle 77">
            <a:extLst>
              <a:ext uri="{FF2B5EF4-FFF2-40B4-BE49-F238E27FC236}">
                <a16:creationId xmlns:a16="http://schemas.microsoft.com/office/drawing/2014/main" id="{BD99197C-A47E-9347-80AF-B713B7E33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787794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12–16K</a:t>
            </a:r>
          </a:p>
        </p:txBody>
      </p:sp>
      <p:sp>
        <p:nvSpPr>
          <p:cNvPr id="36943" name="Rectangle 79">
            <a:extLst>
              <a:ext uri="{FF2B5EF4-FFF2-40B4-BE49-F238E27FC236}">
                <a16:creationId xmlns:a16="http://schemas.microsoft.com/office/drawing/2014/main" id="{B76CCF5B-5F2F-2D4C-AB91-B64F2A045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535805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16–20K</a:t>
            </a:r>
          </a:p>
        </p:txBody>
      </p:sp>
      <p:sp>
        <p:nvSpPr>
          <p:cNvPr id="36945" name="Rectangle 81">
            <a:extLst>
              <a:ext uri="{FF2B5EF4-FFF2-40B4-BE49-F238E27FC236}">
                <a16:creationId xmlns:a16="http://schemas.microsoft.com/office/drawing/2014/main" id="{F0A3396E-7F37-DB4D-9E72-3E50C69E9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283815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20–24K</a:t>
            </a:r>
          </a:p>
        </p:txBody>
      </p:sp>
      <p:sp>
        <p:nvSpPr>
          <p:cNvPr id="36947" name="Rectangle 83">
            <a:extLst>
              <a:ext uri="{FF2B5EF4-FFF2-40B4-BE49-F238E27FC236}">
                <a16:creationId xmlns:a16="http://schemas.microsoft.com/office/drawing/2014/main" id="{A37B93C0-0E8C-2641-AEA4-14F3A9092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24–28K</a:t>
            </a:r>
          </a:p>
        </p:txBody>
      </p:sp>
      <p:sp>
        <p:nvSpPr>
          <p:cNvPr id="36949" name="Rectangle 85">
            <a:extLst>
              <a:ext uri="{FF2B5EF4-FFF2-40B4-BE49-F238E27FC236}">
                <a16:creationId xmlns:a16="http://schemas.microsoft.com/office/drawing/2014/main" id="{41DC5F98-510F-3147-8DB8-97C77876B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3779837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28–32K</a:t>
            </a:r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99622EF7-640E-234B-A15F-F820A7079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5543761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BB780295-7A64-D447-99CA-EB5BDD3AC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5543761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0–4K</a:t>
            </a:r>
          </a:p>
        </p:txBody>
      </p:sp>
      <p:sp>
        <p:nvSpPr>
          <p:cNvPr id="36903" name="Rectangle 39">
            <a:extLst>
              <a:ext uri="{FF2B5EF4-FFF2-40B4-BE49-F238E27FC236}">
                <a16:creationId xmlns:a16="http://schemas.microsoft.com/office/drawing/2014/main" id="{37A1E2C6-C70A-8A42-9E65-7487B05B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5291772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6904" name="Rectangle 40">
            <a:extLst>
              <a:ext uri="{FF2B5EF4-FFF2-40B4-BE49-F238E27FC236}">
                <a16:creationId xmlns:a16="http://schemas.microsoft.com/office/drawing/2014/main" id="{20DB14F0-4D0B-2741-A221-5E41EFED0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5291772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4–8K</a:t>
            </a:r>
          </a:p>
        </p:txBody>
      </p:sp>
      <p:sp>
        <p:nvSpPr>
          <p:cNvPr id="36906" name="Rectangle 42">
            <a:extLst>
              <a:ext uri="{FF2B5EF4-FFF2-40B4-BE49-F238E27FC236}">
                <a16:creationId xmlns:a16="http://schemas.microsoft.com/office/drawing/2014/main" id="{02A51151-25C6-7342-A9FD-6090640E3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5039783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8–12K</a:t>
            </a:r>
          </a:p>
        </p:txBody>
      </p:sp>
      <p:sp>
        <p:nvSpPr>
          <p:cNvPr id="36908" name="Rectangle 44">
            <a:extLst>
              <a:ext uri="{FF2B5EF4-FFF2-40B4-BE49-F238E27FC236}">
                <a16:creationId xmlns:a16="http://schemas.microsoft.com/office/drawing/2014/main" id="{C088E173-05F2-8E41-B408-30C94E181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787794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12–16K</a:t>
            </a:r>
          </a:p>
        </p:txBody>
      </p:sp>
      <p:sp>
        <p:nvSpPr>
          <p:cNvPr id="36909" name="Rectangle 45">
            <a:extLst>
              <a:ext uri="{FF2B5EF4-FFF2-40B4-BE49-F238E27FC236}">
                <a16:creationId xmlns:a16="http://schemas.microsoft.com/office/drawing/2014/main" id="{6CAC772A-ADBD-6746-8201-78AA322DF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4535805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6910" name="Rectangle 46">
            <a:extLst>
              <a:ext uri="{FF2B5EF4-FFF2-40B4-BE49-F238E27FC236}">
                <a16:creationId xmlns:a16="http://schemas.microsoft.com/office/drawing/2014/main" id="{B39210C9-9379-444D-90AF-AACCA37E6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535805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16–20K</a:t>
            </a:r>
          </a:p>
        </p:txBody>
      </p:sp>
      <p:sp>
        <p:nvSpPr>
          <p:cNvPr id="36912" name="Rectangle 48">
            <a:extLst>
              <a:ext uri="{FF2B5EF4-FFF2-40B4-BE49-F238E27FC236}">
                <a16:creationId xmlns:a16="http://schemas.microsoft.com/office/drawing/2014/main" id="{095B3721-E4E8-8140-9477-576390D76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283815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20–24K</a:t>
            </a:r>
          </a:p>
        </p:txBody>
      </p:sp>
      <p:sp>
        <p:nvSpPr>
          <p:cNvPr id="36914" name="Rectangle 50">
            <a:extLst>
              <a:ext uri="{FF2B5EF4-FFF2-40B4-BE49-F238E27FC236}">
                <a16:creationId xmlns:a16="http://schemas.microsoft.com/office/drawing/2014/main" id="{8D7DB1D4-44B1-FA47-B652-F7EA5239D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031826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24–28K</a:t>
            </a:r>
          </a:p>
        </p:txBody>
      </p:sp>
      <p:sp>
        <p:nvSpPr>
          <p:cNvPr id="36915" name="Rectangle 51">
            <a:extLst>
              <a:ext uri="{FF2B5EF4-FFF2-40B4-BE49-F238E27FC236}">
                <a16:creationId xmlns:a16="http://schemas.microsoft.com/office/drawing/2014/main" id="{0565F2C8-92CC-9547-A495-41910C65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3779837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6916" name="Rectangle 52">
            <a:extLst>
              <a:ext uri="{FF2B5EF4-FFF2-40B4-BE49-F238E27FC236}">
                <a16:creationId xmlns:a16="http://schemas.microsoft.com/office/drawing/2014/main" id="{F8711517-BB6D-DD49-87DB-343EE0241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3779837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28–32K</a:t>
            </a:r>
          </a:p>
        </p:txBody>
      </p:sp>
      <p:sp>
        <p:nvSpPr>
          <p:cNvPr id="36918" name="Rectangle 54">
            <a:extLst>
              <a:ext uri="{FF2B5EF4-FFF2-40B4-BE49-F238E27FC236}">
                <a16:creationId xmlns:a16="http://schemas.microsoft.com/office/drawing/2014/main" id="{359CDA5A-35F1-964A-82B5-F6238D147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3527848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32–36K</a:t>
            </a:r>
          </a:p>
        </p:txBody>
      </p:sp>
      <p:sp>
        <p:nvSpPr>
          <p:cNvPr id="36920" name="Rectangle 56">
            <a:extLst>
              <a:ext uri="{FF2B5EF4-FFF2-40B4-BE49-F238E27FC236}">
                <a16:creationId xmlns:a16="http://schemas.microsoft.com/office/drawing/2014/main" id="{F4AF30C1-ABC4-A947-86A6-D04C257F9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3275859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36–40K</a:t>
            </a:r>
          </a:p>
        </p:txBody>
      </p:sp>
      <p:sp>
        <p:nvSpPr>
          <p:cNvPr id="36921" name="Rectangle 57">
            <a:extLst>
              <a:ext uri="{FF2B5EF4-FFF2-40B4-BE49-F238E27FC236}">
                <a16:creationId xmlns:a16="http://schemas.microsoft.com/office/drawing/2014/main" id="{47BB68E7-84DF-7549-90D9-AB420AE24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3023870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6922" name="Rectangle 58">
            <a:extLst>
              <a:ext uri="{FF2B5EF4-FFF2-40B4-BE49-F238E27FC236}">
                <a16:creationId xmlns:a16="http://schemas.microsoft.com/office/drawing/2014/main" id="{9822931E-50EF-6849-97C6-C5C7125FA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3023870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40–44K</a:t>
            </a:r>
          </a:p>
        </p:txBody>
      </p:sp>
      <p:sp>
        <p:nvSpPr>
          <p:cNvPr id="36923" name="Rectangle 59">
            <a:extLst>
              <a:ext uri="{FF2B5EF4-FFF2-40B4-BE49-F238E27FC236}">
                <a16:creationId xmlns:a16="http://schemas.microsoft.com/office/drawing/2014/main" id="{5E170211-447F-B644-8C21-64D264E23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2771880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6924" name="Rectangle 60">
            <a:extLst>
              <a:ext uri="{FF2B5EF4-FFF2-40B4-BE49-F238E27FC236}">
                <a16:creationId xmlns:a16="http://schemas.microsoft.com/office/drawing/2014/main" id="{98046F13-2E8F-DB43-B7FF-28B2E0295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2771880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44–48K</a:t>
            </a:r>
          </a:p>
        </p:txBody>
      </p:sp>
      <p:sp>
        <p:nvSpPr>
          <p:cNvPr id="36925" name="Rectangle 61">
            <a:extLst>
              <a:ext uri="{FF2B5EF4-FFF2-40B4-BE49-F238E27FC236}">
                <a16:creationId xmlns:a16="http://schemas.microsoft.com/office/drawing/2014/main" id="{886AFBF2-E096-1B49-9337-E817F625A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2519891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6926" name="Rectangle 62">
            <a:extLst>
              <a:ext uri="{FF2B5EF4-FFF2-40B4-BE49-F238E27FC236}">
                <a16:creationId xmlns:a16="http://schemas.microsoft.com/office/drawing/2014/main" id="{B57D10C7-77EF-AD4A-BED5-BFDEE6B53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2519891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48–52K</a:t>
            </a:r>
          </a:p>
        </p:txBody>
      </p:sp>
      <p:sp>
        <p:nvSpPr>
          <p:cNvPr id="36927" name="Rectangle 63">
            <a:extLst>
              <a:ext uri="{FF2B5EF4-FFF2-40B4-BE49-F238E27FC236}">
                <a16:creationId xmlns:a16="http://schemas.microsoft.com/office/drawing/2014/main" id="{85870EE5-8736-E249-81C4-DBC40D86D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2267902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28" name="Rectangle 64">
            <a:extLst>
              <a:ext uri="{FF2B5EF4-FFF2-40B4-BE49-F238E27FC236}">
                <a16:creationId xmlns:a16="http://schemas.microsoft.com/office/drawing/2014/main" id="{4BDBDBBC-4AC6-484F-A299-AAE2F9F13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2267902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52–56K</a:t>
            </a:r>
          </a:p>
        </p:txBody>
      </p:sp>
      <p:sp>
        <p:nvSpPr>
          <p:cNvPr id="36930" name="Rectangle 66">
            <a:extLst>
              <a:ext uri="{FF2B5EF4-FFF2-40B4-BE49-F238E27FC236}">
                <a16:creationId xmlns:a16="http://schemas.microsoft.com/office/drawing/2014/main" id="{84A4F270-5611-724D-BE4A-724B53332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2015913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56–60K</a:t>
            </a:r>
          </a:p>
        </p:txBody>
      </p:sp>
      <p:sp>
        <p:nvSpPr>
          <p:cNvPr id="36931" name="Rectangle 67">
            <a:extLst>
              <a:ext uri="{FF2B5EF4-FFF2-40B4-BE49-F238E27FC236}">
                <a16:creationId xmlns:a16="http://schemas.microsoft.com/office/drawing/2014/main" id="{0B798660-F323-A749-8363-0AF40638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1763924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32" name="Rectangle 68">
            <a:extLst>
              <a:ext uri="{FF2B5EF4-FFF2-40B4-BE49-F238E27FC236}">
                <a16:creationId xmlns:a16="http://schemas.microsoft.com/office/drawing/2014/main" id="{BDE45858-0953-E144-BB1F-EA6507DBC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1763924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60–64K</a:t>
            </a:r>
          </a:p>
        </p:txBody>
      </p:sp>
      <p:sp>
        <p:nvSpPr>
          <p:cNvPr id="36933" name="Text Box 69">
            <a:extLst>
              <a:ext uri="{FF2B5EF4-FFF2-40B4-BE49-F238E27FC236}">
                <a16:creationId xmlns:a16="http://schemas.microsoft.com/office/drawing/2014/main" id="{378E4EAB-B347-F64D-81D6-C4EADFC54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555" y="5795750"/>
            <a:ext cx="1032655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Virtual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address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36934" name="Rectangle 70">
            <a:extLst>
              <a:ext uri="{FF2B5EF4-FFF2-40B4-BE49-F238E27FC236}">
                <a16:creationId xmlns:a16="http://schemas.microsoft.com/office/drawing/2014/main" id="{83B69FE5-B2C9-2548-8952-FD2F106AF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5543761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36" name="Rectangle 72">
            <a:extLst>
              <a:ext uri="{FF2B5EF4-FFF2-40B4-BE49-F238E27FC236}">
                <a16:creationId xmlns:a16="http://schemas.microsoft.com/office/drawing/2014/main" id="{CF131E66-2898-A64D-B907-1940534E2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5291772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38" name="Rectangle 74">
            <a:extLst>
              <a:ext uri="{FF2B5EF4-FFF2-40B4-BE49-F238E27FC236}">
                <a16:creationId xmlns:a16="http://schemas.microsoft.com/office/drawing/2014/main" id="{AED6AD94-DD07-D54B-9D9D-36444EF54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5039783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40" name="Rectangle 76">
            <a:extLst>
              <a:ext uri="{FF2B5EF4-FFF2-40B4-BE49-F238E27FC236}">
                <a16:creationId xmlns:a16="http://schemas.microsoft.com/office/drawing/2014/main" id="{928EF0D4-BA7B-3E44-8E2E-77B9DA8A0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787794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42" name="Rectangle 78">
            <a:extLst>
              <a:ext uri="{FF2B5EF4-FFF2-40B4-BE49-F238E27FC236}">
                <a16:creationId xmlns:a16="http://schemas.microsoft.com/office/drawing/2014/main" id="{002CB01A-0129-E546-BDE9-029573B1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535805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44" name="Rectangle 80">
            <a:extLst>
              <a:ext uri="{FF2B5EF4-FFF2-40B4-BE49-F238E27FC236}">
                <a16:creationId xmlns:a16="http://schemas.microsoft.com/office/drawing/2014/main" id="{24023D1E-444C-DC48-ADBE-2AF947126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283815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46" name="Rectangle 82">
            <a:extLst>
              <a:ext uri="{FF2B5EF4-FFF2-40B4-BE49-F238E27FC236}">
                <a16:creationId xmlns:a16="http://schemas.microsoft.com/office/drawing/2014/main" id="{1A8E56DF-C8D4-6644-B2B1-36F8EFA28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031826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48" name="Rectangle 84">
            <a:extLst>
              <a:ext uri="{FF2B5EF4-FFF2-40B4-BE49-F238E27FC236}">
                <a16:creationId xmlns:a16="http://schemas.microsoft.com/office/drawing/2014/main" id="{4713D067-EA9D-6849-850E-5D43ED76A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3779837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50" name="Text Box 86">
            <a:extLst>
              <a:ext uri="{FF2B5EF4-FFF2-40B4-BE49-F238E27FC236}">
                <a16:creationId xmlns:a16="http://schemas.microsoft.com/office/drawing/2014/main" id="{9A86C62B-DCFF-3842-9B93-56785D09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193" y="5795750"/>
            <a:ext cx="114165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memory</a:t>
            </a:r>
          </a:p>
        </p:txBody>
      </p:sp>
      <p:cxnSp>
        <p:nvCxnSpPr>
          <p:cNvPr id="36964" name="AutoShape 100">
            <a:extLst>
              <a:ext uri="{FF2B5EF4-FFF2-40B4-BE49-F238E27FC236}">
                <a16:creationId xmlns:a16="http://schemas.microsoft.com/office/drawing/2014/main" id="{4F27D31B-F5D5-1B4B-A361-D12491AFB4A7}"/>
              </a:ext>
            </a:extLst>
          </p:cNvPr>
          <p:cNvCxnSpPr>
            <a:cxnSpLocks noChangeShapeType="1"/>
            <a:stCxn id="36909" idx="3"/>
            <a:endCxn id="36934" idx="1"/>
          </p:cNvCxnSpPr>
          <p:nvPr/>
        </p:nvCxnSpPr>
        <p:spPr bwMode="auto">
          <a:xfrm>
            <a:off x="6972229" y="4661799"/>
            <a:ext cx="1343942" cy="10079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65" name="AutoShape 101">
            <a:extLst>
              <a:ext uri="{FF2B5EF4-FFF2-40B4-BE49-F238E27FC236}">
                <a16:creationId xmlns:a16="http://schemas.microsoft.com/office/drawing/2014/main" id="{24C5F91C-573F-E547-B8AB-F9B22F7A3855}"/>
              </a:ext>
            </a:extLst>
          </p:cNvPr>
          <p:cNvCxnSpPr>
            <a:cxnSpLocks noChangeShapeType="1"/>
            <a:stCxn id="36921" idx="3"/>
            <a:endCxn id="36936" idx="1"/>
          </p:cNvCxnSpPr>
          <p:nvPr/>
        </p:nvCxnSpPr>
        <p:spPr bwMode="auto">
          <a:xfrm>
            <a:off x="6972229" y="3149864"/>
            <a:ext cx="1343942" cy="22679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66" name="AutoShape 102">
            <a:extLst>
              <a:ext uri="{FF2B5EF4-FFF2-40B4-BE49-F238E27FC236}">
                <a16:creationId xmlns:a16="http://schemas.microsoft.com/office/drawing/2014/main" id="{BC33A779-918A-F74D-B6FD-190D628EBA7C}"/>
              </a:ext>
            </a:extLst>
          </p:cNvPr>
          <p:cNvCxnSpPr>
            <a:cxnSpLocks noChangeShapeType="1"/>
            <a:stCxn id="36915" idx="3"/>
            <a:endCxn id="36940" idx="1"/>
          </p:cNvCxnSpPr>
          <p:nvPr/>
        </p:nvCxnSpPr>
        <p:spPr bwMode="auto">
          <a:xfrm>
            <a:off x="6972229" y="3905831"/>
            <a:ext cx="1343942" cy="10079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67" name="AutoShape 103">
            <a:extLst>
              <a:ext uri="{FF2B5EF4-FFF2-40B4-BE49-F238E27FC236}">
                <a16:creationId xmlns:a16="http://schemas.microsoft.com/office/drawing/2014/main" id="{1473C465-4610-C849-9CE8-94DD81586E6D}"/>
              </a:ext>
            </a:extLst>
          </p:cNvPr>
          <p:cNvCxnSpPr>
            <a:cxnSpLocks noChangeShapeType="1"/>
            <a:stCxn id="36903" idx="3"/>
            <a:endCxn id="36942" idx="1"/>
          </p:cNvCxnSpPr>
          <p:nvPr/>
        </p:nvCxnSpPr>
        <p:spPr bwMode="auto">
          <a:xfrm flipV="1">
            <a:off x="6972229" y="4661799"/>
            <a:ext cx="1343942" cy="7559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68" name="AutoShape 104">
            <a:extLst>
              <a:ext uri="{FF2B5EF4-FFF2-40B4-BE49-F238E27FC236}">
                <a16:creationId xmlns:a16="http://schemas.microsoft.com/office/drawing/2014/main" id="{33DEBBBF-DEF8-9E45-BA53-4568C0FF6733}"/>
              </a:ext>
            </a:extLst>
          </p:cNvPr>
          <p:cNvCxnSpPr>
            <a:cxnSpLocks noChangeShapeType="1"/>
            <a:stCxn id="36923" idx="3"/>
            <a:endCxn id="36944" idx="1"/>
          </p:cNvCxnSpPr>
          <p:nvPr/>
        </p:nvCxnSpPr>
        <p:spPr bwMode="auto">
          <a:xfrm>
            <a:off x="6972229" y="2897875"/>
            <a:ext cx="1343942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69" name="AutoShape 105">
            <a:extLst>
              <a:ext uri="{FF2B5EF4-FFF2-40B4-BE49-F238E27FC236}">
                <a16:creationId xmlns:a16="http://schemas.microsoft.com/office/drawing/2014/main" id="{3A1F2F91-2A74-5647-8980-C81A2BEB39A8}"/>
              </a:ext>
            </a:extLst>
          </p:cNvPr>
          <p:cNvCxnSpPr>
            <a:cxnSpLocks noChangeShapeType="1"/>
            <a:stCxn id="36925" idx="3"/>
            <a:endCxn id="36946" idx="1"/>
          </p:cNvCxnSpPr>
          <p:nvPr/>
        </p:nvCxnSpPr>
        <p:spPr bwMode="auto">
          <a:xfrm>
            <a:off x="6972229" y="2645886"/>
            <a:ext cx="1343942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71" name="AutoShape 107">
            <a:extLst>
              <a:ext uri="{FF2B5EF4-FFF2-40B4-BE49-F238E27FC236}">
                <a16:creationId xmlns:a16="http://schemas.microsoft.com/office/drawing/2014/main" id="{A1962C20-4E8C-9646-9903-A610A4238831}"/>
              </a:ext>
            </a:extLst>
          </p:cNvPr>
          <p:cNvCxnSpPr>
            <a:cxnSpLocks noChangeShapeType="1"/>
            <a:stCxn id="36869" idx="3"/>
            <a:endCxn id="36948" idx="1"/>
          </p:cNvCxnSpPr>
          <p:nvPr/>
        </p:nvCxnSpPr>
        <p:spPr bwMode="auto">
          <a:xfrm flipV="1">
            <a:off x="6972229" y="3905832"/>
            <a:ext cx="1343942" cy="176392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978" name="Rectangle 114">
            <a:extLst>
              <a:ext uri="{FF2B5EF4-FFF2-40B4-BE49-F238E27FC236}">
                <a16:creationId xmlns:a16="http://schemas.microsoft.com/office/drawing/2014/main" id="{36EC31B2-0B84-8A4E-B009-85DDBBFDE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2015913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79" name="Rectangle 115">
            <a:extLst>
              <a:ext uri="{FF2B5EF4-FFF2-40B4-BE49-F238E27FC236}">
                <a16:creationId xmlns:a16="http://schemas.microsoft.com/office/drawing/2014/main" id="{C46A1BB8-249C-DE4C-84B4-4CD01C3CD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3275859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80" name="Rectangle 116">
            <a:extLst>
              <a:ext uri="{FF2B5EF4-FFF2-40B4-BE49-F238E27FC236}">
                <a16:creationId xmlns:a16="http://schemas.microsoft.com/office/drawing/2014/main" id="{05198C5A-6793-E24F-BB25-B66C1D7C3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3527848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84" name="Rectangle 120">
            <a:extLst>
              <a:ext uri="{FF2B5EF4-FFF2-40B4-BE49-F238E27FC236}">
                <a16:creationId xmlns:a16="http://schemas.microsoft.com/office/drawing/2014/main" id="{98F516C8-FF51-5142-BEA9-61DB85C06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4031826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85" name="Rectangle 121">
            <a:extLst>
              <a:ext uri="{FF2B5EF4-FFF2-40B4-BE49-F238E27FC236}">
                <a16:creationId xmlns:a16="http://schemas.microsoft.com/office/drawing/2014/main" id="{1E9C1CC2-B1A1-AE49-A7EB-2DA660580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4283815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86" name="Rectangle 122">
            <a:extLst>
              <a:ext uri="{FF2B5EF4-FFF2-40B4-BE49-F238E27FC236}">
                <a16:creationId xmlns:a16="http://schemas.microsoft.com/office/drawing/2014/main" id="{E5FC96B2-C36D-9D4A-8EA8-37A464FE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4787794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87" name="Rectangle 123">
            <a:extLst>
              <a:ext uri="{FF2B5EF4-FFF2-40B4-BE49-F238E27FC236}">
                <a16:creationId xmlns:a16="http://schemas.microsoft.com/office/drawing/2014/main" id="{2D842D98-89C7-BF4B-BD2C-AA30E0BB1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5039783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7227022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061C996D-34FC-3240-B0D4-54B01ACAF8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page table entry?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6A41932-A504-E242-A393-7977BB16E2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5"/>
              <a:t>Each entry in the page table contains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Valid bit: set if this logical page number has a corresponding physical frame in memory</a:t>
            </a:r>
          </a:p>
          <a:p>
            <a:pPr lvl="2">
              <a:lnSpc>
                <a:spcPct val="90000"/>
              </a:lnSpc>
            </a:pPr>
            <a:r>
              <a:rPr lang="en-US" altLang="en-US" sz="1764"/>
              <a:t>If not valid, remainder of PTE is irrelevant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Page frame number: page in physical memory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Referenced bit: set if data on the page has been accessed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Dirty (modified) bit :set if data on the page has been modified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Protection information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11F4B18-8147-7E43-9F98-27ABF884DD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7D4C29E-4AD8-EC4F-AA7C-4709110FD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828D537-0CE5-4449-97D9-C64F910F091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7086C855-9535-B94C-B0CF-9E6BB830F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315" y="4787794"/>
            <a:ext cx="4031827" cy="58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7E650F35-3949-6442-889A-1E084144C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787794"/>
            <a:ext cx="503978" cy="58797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V</a:t>
            </a:r>
          </a:p>
        </p:txBody>
      </p:sp>
      <p:sp>
        <p:nvSpPr>
          <p:cNvPr id="57352" name="Rectangle 8">
            <a:extLst>
              <a:ext uri="{FF2B5EF4-FFF2-40B4-BE49-F238E27FC236}">
                <a16:creationId xmlns:a16="http://schemas.microsoft.com/office/drawing/2014/main" id="{29C8C5B0-07AB-2B4F-82DD-DAECC4E22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359" y="4787794"/>
            <a:ext cx="503978" cy="58797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R</a:t>
            </a:r>
          </a:p>
        </p:txBody>
      </p:sp>
      <p:sp>
        <p:nvSpPr>
          <p:cNvPr id="57353" name="Rectangle 9">
            <a:extLst>
              <a:ext uri="{FF2B5EF4-FFF2-40B4-BE49-F238E27FC236}">
                <a16:creationId xmlns:a16="http://schemas.microsoft.com/office/drawing/2014/main" id="{F900F869-AA0B-A742-A23A-1E78C04BE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1" y="4787794"/>
            <a:ext cx="503978" cy="58797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</a:p>
        </p:txBody>
      </p:sp>
      <p:sp>
        <p:nvSpPr>
          <p:cNvPr id="57354" name="Rectangle 10">
            <a:extLst>
              <a:ext uri="{FF2B5EF4-FFF2-40B4-BE49-F238E27FC236}">
                <a16:creationId xmlns:a16="http://schemas.microsoft.com/office/drawing/2014/main" id="{FC4B07A1-DEF9-AF4A-8B43-4F097BCAF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453" y="4787794"/>
            <a:ext cx="1679928" cy="5879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Protection</a:t>
            </a:r>
          </a:p>
        </p:txBody>
      </p:sp>
      <p:sp>
        <p:nvSpPr>
          <p:cNvPr id="57355" name="Text Box 11">
            <a:extLst>
              <a:ext uri="{FF2B5EF4-FFF2-40B4-BE49-F238E27FC236}">
                <a16:creationId xmlns:a16="http://schemas.microsoft.com/office/drawing/2014/main" id="{4207448F-1F8A-974B-A24E-5D88596E0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988" y="6215733"/>
            <a:ext cx="11487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Valid bit</a:t>
            </a:r>
          </a:p>
        </p:txBody>
      </p:sp>
      <p:sp>
        <p:nvSpPr>
          <p:cNvPr id="57356" name="Text Box 12">
            <a:extLst>
              <a:ext uri="{FF2B5EF4-FFF2-40B4-BE49-F238E27FC236}">
                <a16:creationId xmlns:a16="http://schemas.microsoft.com/office/drawing/2014/main" id="{97145461-70CB-1E48-A26B-384ED31E0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7348" y="6215733"/>
            <a:ext cx="1838965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Referenced bit</a:t>
            </a:r>
          </a:p>
        </p:txBody>
      </p:sp>
      <p:sp>
        <p:nvSpPr>
          <p:cNvPr id="57357" name="Text Box 13">
            <a:extLst>
              <a:ext uri="{FF2B5EF4-FFF2-40B4-BE49-F238E27FC236}">
                <a16:creationId xmlns:a16="http://schemas.microsoft.com/office/drawing/2014/main" id="{02F26A0E-0BA9-3347-85FF-F8413F16F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40" y="6215733"/>
            <a:ext cx="114967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Dirty bit</a:t>
            </a:r>
          </a:p>
        </p:txBody>
      </p:sp>
      <p:cxnSp>
        <p:nvCxnSpPr>
          <p:cNvPr id="57358" name="AutoShape 14">
            <a:extLst>
              <a:ext uri="{FF2B5EF4-FFF2-40B4-BE49-F238E27FC236}">
                <a16:creationId xmlns:a16="http://schemas.microsoft.com/office/drawing/2014/main" id="{7214FCCB-319D-EF4A-9E96-9F80B68A1B00}"/>
              </a:ext>
            </a:extLst>
          </p:cNvPr>
          <p:cNvCxnSpPr>
            <a:cxnSpLocks noChangeShapeType="1"/>
            <a:stCxn id="57357" idx="0"/>
            <a:endCxn id="57353" idx="2"/>
          </p:cNvCxnSpPr>
          <p:nvPr/>
        </p:nvCxnSpPr>
        <p:spPr bwMode="auto">
          <a:xfrm flipV="1">
            <a:off x="2930777" y="5375769"/>
            <a:ext cx="765593" cy="83996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59" name="AutoShape 15">
            <a:extLst>
              <a:ext uri="{FF2B5EF4-FFF2-40B4-BE49-F238E27FC236}">
                <a16:creationId xmlns:a16="http://schemas.microsoft.com/office/drawing/2014/main" id="{7D42F989-0F86-024C-9733-95009A06769F}"/>
              </a:ext>
            </a:extLst>
          </p:cNvPr>
          <p:cNvCxnSpPr>
            <a:cxnSpLocks noChangeShapeType="1"/>
            <a:stCxn id="57356" idx="0"/>
            <a:endCxn id="57352" idx="2"/>
          </p:cNvCxnSpPr>
          <p:nvPr/>
        </p:nvCxnSpPr>
        <p:spPr bwMode="auto">
          <a:xfrm flipH="1" flipV="1">
            <a:off x="4200348" y="5375769"/>
            <a:ext cx="416483" cy="83996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60" name="AutoShape 16">
            <a:extLst>
              <a:ext uri="{FF2B5EF4-FFF2-40B4-BE49-F238E27FC236}">
                <a16:creationId xmlns:a16="http://schemas.microsoft.com/office/drawing/2014/main" id="{D911E60C-28A0-D94E-BF3E-4EFE7A32D09F}"/>
              </a:ext>
            </a:extLst>
          </p:cNvPr>
          <p:cNvCxnSpPr>
            <a:cxnSpLocks noChangeShapeType="1"/>
            <a:stCxn id="57355" idx="0"/>
            <a:endCxn id="57351" idx="2"/>
          </p:cNvCxnSpPr>
          <p:nvPr/>
        </p:nvCxnSpPr>
        <p:spPr bwMode="auto">
          <a:xfrm flipH="1" flipV="1">
            <a:off x="4704326" y="5375769"/>
            <a:ext cx="1770050" cy="83996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2707353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>
            <a:extLst>
              <a:ext uri="{FF2B5EF4-FFF2-40B4-BE49-F238E27FC236}">
                <a16:creationId xmlns:a16="http://schemas.microsoft.com/office/drawing/2014/main" id="{BCED4FF8-F6B7-854E-B11B-B1299FABD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Implementing page tables in hardware </a:t>
            </a:r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859CA027-4DFA-DC4D-846A-1B2A51C66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Page table resides in main (physical) memory</a:t>
            </a:r>
          </a:p>
          <a:p>
            <a:r>
              <a:rPr lang="en-US" altLang="en-US" sz="2646" dirty="0"/>
              <a:t>CPU uses special registers for paging</a:t>
            </a:r>
          </a:p>
          <a:p>
            <a:pPr lvl="1"/>
            <a:r>
              <a:rPr lang="en-US" altLang="en-US" sz="2205" dirty="0"/>
              <a:t>Page table base register (PTBR) points to the page table</a:t>
            </a:r>
          </a:p>
          <a:p>
            <a:pPr lvl="1"/>
            <a:r>
              <a:rPr lang="en-US" altLang="en-US" sz="2205" dirty="0"/>
              <a:t>Page table length register (PTLR) contains length of page table: restricts maximum legal logical address</a:t>
            </a:r>
          </a:p>
          <a:p>
            <a:r>
              <a:rPr lang="en-US" altLang="en-US" sz="2646" dirty="0"/>
              <a:t>Translating an address requires two memory accesses</a:t>
            </a:r>
          </a:p>
          <a:p>
            <a:pPr lvl="1"/>
            <a:r>
              <a:rPr lang="en-US" altLang="en-US" sz="2205" dirty="0"/>
              <a:t>First access reads page table entry (PTE)</a:t>
            </a:r>
          </a:p>
          <a:p>
            <a:pPr lvl="1"/>
            <a:r>
              <a:rPr lang="en-US" altLang="en-US" sz="2205" dirty="0"/>
              <a:t>Second access reads the data / instruction from memory</a:t>
            </a:r>
          </a:p>
          <a:p>
            <a:r>
              <a:rPr lang="en-US" altLang="en-US" sz="2646" dirty="0"/>
              <a:t>Reduce number of memory accesses</a:t>
            </a:r>
          </a:p>
          <a:p>
            <a:pPr lvl="1"/>
            <a:r>
              <a:rPr lang="en-US" altLang="en-US" sz="2205" dirty="0"/>
              <a:t>Can’t avoid second access (we need the value from memory)</a:t>
            </a:r>
          </a:p>
          <a:p>
            <a:pPr lvl="1"/>
            <a:r>
              <a:rPr lang="en-US" altLang="en-US" sz="2205" dirty="0"/>
              <a:t>Eliminate first access by keeping a hardware cache (called a </a:t>
            </a:r>
            <a:r>
              <a:rPr lang="en-US" altLang="en-US" sz="2205" i="1" dirty="0"/>
              <a:t>translation lookaside buffer</a:t>
            </a:r>
            <a:r>
              <a:rPr lang="en-US" altLang="en-US" sz="2205" dirty="0"/>
              <a:t> or TLB) of recently used page table entries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EFF2D-E516-1945-BC72-4C19AFD4D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604FC-65E3-F545-B6F0-1D8C0FD3C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0594ABA4-2131-2B43-A9E6-3B6D3534673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95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6BD9-59AC-4BCB-9345-ACD9DDFB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08EC-C691-48E8-A65C-B6D407821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/>
          <a:lstStyle/>
          <a:p>
            <a:r>
              <a:rPr lang="en-US" altLang="en-US" dirty="0">
                <a:highlight>
                  <a:srgbClr val="FF0000"/>
                </a:highlight>
              </a:rPr>
              <a:t>Page fault </a:t>
            </a:r>
            <a:r>
              <a:rPr lang="en-US" altLang="en-US" dirty="0"/>
              <a:t>forces a choice</a:t>
            </a:r>
          </a:p>
          <a:p>
            <a:pPr lvl="1"/>
            <a:r>
              <a:rPr lang="en-US" altLang="en-US" dirty="0"/>
              <a:t>No room for new page (steady state)</a:t>
            </a:r>
          </a:p>
          <a:p>
            <a:pPr lvl="1"/>
            <a:r>
              <a:rPr lang="en-US" altLang="en-US" dirty="0"/>
              <a:t>A page must be removed to make room for an incoming page.</a:t>
            </a:r>
          </a:p>
          <a:p>
            <a:pPr lvl="1"/>
            <a:r>
              <a:rPr lang="en-US" altLang="en-US" dirty="0"/>
              <a:t>Which page to select?</a:t>
            </a:r>
          </a:p>
          <a:p>
            <a:pPr lvl="2"/>
            <a:r>
              <a:rPr lang="en-US" altLang="en-US" dirty="0"/>
              <a:t>Victim page</a:t>
            </a:r>
          </a:p>
          <a:p>
            <a:pPr lvl="2"/>
            <a:r>
              <a:rPr lang="en-US" altLang="en-US" dirty="0"/>
              <a:t>Evicted/purged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ACEA0-9D77-4C5B-B008-3729D66D06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26A58-52C0-414C-9D1E-01E9CA74CF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8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16C0CFF-4218-7D46-AC92-F290564436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 replacement algorithms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3591D88-79F7-9541-85D0-6E1923327B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How is a page removed from physical memory?</a:t>
            </a:r>
          </a:p>
          <a:p>
            <a:pPr lvl="1"/>
            <a:r>
              <a:rPr lang="en-US" altLang="en-US" dirty="0"/>
              <a:t>If the page is unmodified, simply overwrite it: a copy already exists on disk</a:t>
            </a:r>
          </a:p>
          <a:p>
            <a:pPr lvl="1"/>
            <a:r>
              <a:rPr lang="en-US" altLang="en-US" dirty="0"/>
              <a:t>If the page has been modified, it must be written back to disk: prefer unmodified pages?</a:t>
            </a:r>
          </a:p>
          <a:p>
            <a:r>
              <a:rPr lang="en-US" altLang="en-US" dirty="0"/>
              <a:t>Better not to choose an often used page</a:t>
            </a:r>
          </a:p>
          <a:p>
            <a:pPr lvl="1"/>
            <a:r>
              <a:rPr lang="en-US" altLang="en-US" dirty="0"/>
              <a:t>It’ll probably need to be brought back in soon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95CA8-8DE2-CE4D-B6B0-B8623774E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D24D7-B73A-8E4A-8785-EEB35F9105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BE394178-0812-5641-A441-E787FACF423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51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4C1A1A27-50CB-4646-B9F0-8F9B51BE06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Optimal</a:t>
            </a:r>
            <a:r>
              <a:rPr lang="en-US" altLang="en-US"/>
              <a:t> page replacement algorithm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70BA9A28-79C4-B842-A17D-1B04CBB8D3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What’s the best we can possibly do?</a:t>
            </a:r>
          </a:p>
          <a:p>
            <a:pPr lvl="1"/>
            <a:r>
              <a:rPr lang="en-US" altLang="en-US" dirty="0"/>
              <a:t>Assume perfect knowledge of the future</a:t>
            </a:r>
          </a:p>
          <a:p>
            <a:pPr lvl="1"/>
            <a:r>
              <a:rPr lang="en-US" altLang="en-US" dirty="0"/>
              <a:t>Not realizable in practice (usually)</a:t>
            </a:r>
          </a:p>
          <a:p>
            <a:pPr lvl="1"/>
            <a:r>
              <a:rPr lang="en-US" altLang="en-US" dirty="0"/>
              <a:t>Useful for comparison: if another algorithm is within 5% of optimal, not much more can be done…</a:t>
            </a:r>
          </a:p>
          <a:p>
            <a:r>
              <a:rPr lang="en-US" altLang="en-US" dirty="0"/>
              <a:t>Algorithm: replace the page that will be used furthest in the future</a:t>
            </a:r>
          </a:p>
          <a:p>
            <a:pPr lvl="1"/>
            <a:r>
              <a:rPr lang="en-US" altLang="en-US" dirty="0"/>
              <a:t>Only works if we know the whole sequence!</a:t>
            </a:r>
          </a:p>
          <a:p>
            <a:pPr lvl="1"/>
            <a:r>
              <a:rPr lang="en-US" altLang="en-US" dirty="0"/>
              <a:t>Can be approximated by running the program twice</a:t>
            </a:r>
          </a:p>
          <a:p>
            <a:pPr lvl="2"/>
            <a:r>
              <a:rPr lang="en-US" altLang="en-US" dirty="0"/>
              <a:t>Once to generate the reference trace</a:t>
            </a:r>
          </a:p>
          <a:p>
            <a:pPr lvl="2"/>
            <a:r>
              <a:rPr lang="en-US" altLang="en-US" dirty="0"/>
              <a:t>Once (or more) to apply the optimal algorithm</a:t>
            </a:r>
          </a:p>
          <a:p>
            <a:r>
              <a:rPr lang="en-US" altLang="en-US" dirty="0"/>
              <a:t>Nice, but not achievable in real systems!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CD28B-4CF0-3248-91AD-D0156E0175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04F91-41FA-4D41-AFA3-F17AF2E52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D0B122F6-D50E-6C43-8971-5BF934F81FA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86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2782</Words>
  <Application>Microsoft Macintosh PowerPoint</Application>
  <PresentationFormat>Custom</PresentationFormat>
  <Paragraphs>673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Courier</vt:lpstr>
      <vt:lpstr>Helvetica</vt:lpstr>
      <vt:lpstr>Symbol</vt:lpstr>
      <vt:lpstr>Times</vt:lpstr>
      <vt:lpstr>Times New Roman</vt:lpstr>
      <vt:lpstr>Wingdings</vt:lpstr>
      <vt:lpstr>Office Theme</vt:lpstr>
      <vt:lpstr>class slides</vt:lpstr>
      <vt:lpstr>1_class slides</vt:lpstr>
      <vt:lpstr>Introduction to Operating Systems CS 1550</vt:lpstr>
      <vt:lpstr>Announcements</vt:lpstr>
      <vt:lpstr>Previous Lecture …</vt:lpstr>
      <vt:lpstr>Paging and page tables</vt:lpstr>
      <vt:lpstr>What’s in a page table entry?</vt:lpstr>
      <vt:lpstr>Implementing page tables in hardware </vt:lpstr>
      <vt:lpstr>Problem of the Day</vt:lpstr>
      <vt:lpstr>Page replacement algorithms</vt:lpstr>
      <vt:lpstr>Optimal page replacement algorithm</vt:lpstr>
      <vt:lpstr>OPT Examples</vt:lpstr>
      <vt:lpstr>Not-recently-used (NRU) algorithm</vt:lpstr>
      <vt:lpstr>NRU Operation</vt:lpstr>
      <vt:lpstr>First-In, First-Out (FIFO) algorithm</vt:lpstr>
      <vt:lpstr>Page Replacement Algorithms Components</vt:lpstr>
      <vt:lpstr>Second chance page replacement</vt:lpstr>
      <vt:lpstr>Clock algorithm</vt:lpstr>
      <vt:lpstr>Least Recently Used (LRU)</vt:lpstr>
      <vt:lpstr>Simulating LRU in software</vt:lpstr>
      <vt:lpstr>Aging replacement algorithm</vt:lpstr>
      <vt:lpstr>Working set</vt:lpstr>
      <vt:lpstr>How big is the working set?</vt:lpstr>
      <vt:lpstr>Keeping track of the Working Set</vt:lpstr>
      <vt:lpstr>Working set page replacement algorithm</vt:lpstr>
      <vt:lpstr>Summary</vt:lpstr>
      <vt:lpstr>Algorithm Simulation</vt:lpstr>
      <vt:lpstr>How is modeling done?</vt:lpstr>
      <vt:lpstr>Interactive Simulation Tool</vt:lpstr>
      <vt:lpstr>FIFO with 3 frames</vt:lpstr>
      <vt:lpstr>FIFO Example 1</vt:lpstr>
      <vt:lpstr>FIFO with 4 frames</vt:lpstr>
      <vt:lpstr>Belady’s anomaly</vt:lpstr>
      <vt:lpstr>CLOCK Simulation</vt:lpstr>
      <vt:lpstr>Modeling more replacement algorithms</vt:lpstr>
      <vt:lpstr>Example: LRU</vt:lpstr>
      <vt:lpstr>Stack algorithms</vt:lpstr>
      <vt:lpstr>Predicting page fault rates using distance</vt:lpstr>
      <vt:lpstr>LRU</vt:lpstr>
      <vt:lpstr>OPT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4</cp:revision>
  <dcterms:modified xsi:type="dcterms:W3CDTF">2023-03-21T15:17:33Z</dcterms:modified>
</cp:coreProperties>
</file>